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362" r:id="rId2"/>
    <p:sldId id="422" r:id="rId3"/>
    <p:sldId id="499" r:id="rId4"/>
    <p:sldId id="504" r:id="rId5"/>
    <p:sldId id="489" r:id="rId6"/>
    <p:sldId id="366" r:id="rId7"/>
    <p:sldId id="360" r:id="rId8"/>
    <p:sldId id="491" r:id="rId9"/>
    <p:sldId id="492" r:id="rId10"/>
    <p:sldId id="495" r:id="rId11"/>
    <p:sldId id="493" r:id="rId12"/>
    <p:sldId id="494" r:id="rId13"/>
    <p:sldId id="503" r:id="rId14"/>
    <p:sldId id="505" r:id="rId15"/>
    <p:sldId id="506" r:id="rId16"/>
    <p:sldId id="507" r:id="rId17"/>
    <p:sldId id="508" r:id="rId18"/>
    <p:sldId id="509" r:id="rId19"/>
    <p:sldId id="510" r:id="rId20"/>
    <p:sldId id="511" r:id="rId21"/>
    <p:sldId id="437" r:id="rId22"/>
    <p:sldId id="439" r:id="rId23"/>
    <p:sldId id="513" r:id="rId24"/>
    <p:sldId id="517" r:id="rId25"/>
    <p:sldId id="440" r:id="rId26"/>
    <p:sldId id="515" r:id="rId27"/>
    <p:sldId id="516" r:id="rId28"/>
    <p:sldId id="518" r:id="rId29"/>
    <p:sldId id="441" r:id="rId30"/>
    <p:sldId id="438" r:id="rId31"/>
    <p:sldId id="442" r:id="rId32"/>
    <p:sldId id="443" r:id="rId33"/>
    <p:sldId id="450" r:id="rId34"/>
    <p:sldId id="3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AD1C9-0839-4302-B781-C4BCA03D108B}" v="15" dt="2024-02-03T18:34:14.292"/>
    <p1510:client id="{1FC0E2A1-673F-4B7F-8365-14FD8F280174}" v="26" dt="2024-02-02T21:20:32.615"/>
    <p1510:client id="{303D5CC5-3A81-4947-AB59-61A3C6988398}" v="9" dt="2024-02-02T23:43:55.954"/>
    <p1510:client id="{46A61164-2C2A-4D9A-BFDB-D19867DE72D0}" v="21" dt="2024-02-02T23:31:01.263"/>
    <p1510:client id="{8E02C949-0DFD-4AAA-9CE5-A55B66B86BF4}" v="24" dt="2024-02-02T23:41:20.979"/>
    <p1510:client id="{C75495BB-2563-435D-A850-C7E8377C199B}" v="150" dt="2024-02-02T22:58:22.733"/>
    <p1510:client id="{F7938F80-00B9-4629-812C-1AA25DE34867}" v="194" dt="2024-02-02T22:12:14.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15" autoAdjust="0"/>
  </p:normalViewPr>
  <p:slideViewPr>
    <p:cSldViewPr snapToGrid="0">
      <p:cViewPr varScale="1">
        <p:scale>
          <a:sx n="87" d="100"/>
          <a:sy n="87" d="100"/>
        </p:scale>
        <p:origin x="499" y="7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59E73-5A25-4AB4-AB48-F27CB978C562}"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91DEF-8829-4EC9-AD64-CD1C2A948199}" type="slidenum">
              <a:rPr lang="en-US" smtClean="0"/>
              <a:t>‹#›</a:t>
            </a:fld>
            <a:endParaRPr lang="en-US"/>
          </a:p>
        </p:txBody>
      </p:sp>
    </p:spTree>
    <p:extLst>
      <p:ext uri="{BB962C8B-B14F-4D97-AF65-F5344CB8AC3E}">
        <p14:creationId xmlns:p14="http://schemas.microsoft.com/office/powerpoint/2010/main" val="91659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being here at the end of day one! I expect some of you have heard me talk about speed before and I appreciate you taking the time to listen to me again. Year after year, speed is a leading factor in our fatal and serious injury crashes. In fact, through March of 2024, 97 people have lost their lives on Nevada’s roadway system with the top contributing factors being impairment and speed.</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7931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Six percent of Nevada’s population lives in rural counties. Fifteen percent of all speeding-related crashes occur in rural counties, and nearly one-third of fatal and serious injury crashes occur in rural counties. Speeding-related crashes are over-represented in rural counties in Nevada based on the crash data compared to population.</a:t>
            </a:r>
            <a:endParaRPr lang="en-US" sz="12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9502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Throughout Nevada, nearly half of all speeding-related crashes occur at intersections. However, for Functional Class 3 and 4 roadways (where almost half of the speeding-related fatal crashes and serious injuries occur), the percentage of speeding-related crashes at intersections is much higher, 62% and 71% respectively.</a:t>
            </a:r>
            <a:endParaRPr lang="en-US" sz="12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5621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More than half of all bicycle and pedestrian fatal and serious injury crashes are speeding-related, nearly one-third of all motorcycle fatal and serious injury crashes are speeding-related, and one-quarter of unrestrained fatal and serious injury crashes are speed-related. </a:t>
            </a:r>
            <a:endParaRPr lang="en-US" sz="12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127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multidiciplinary</a:t>
            </a:r>
            <a:r>
              <a:rPr lang="en-US" dirty="0"/>
              <a:t> Technical Advisory Committee was brough together to review the data and propose multidisciplinary strategies, actions and countermeasures. The group consisted of SHSP stakeholders and traffic safety partners. Many of these actions are in process. Please let me know if you are interested in supporting or moving them.</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682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communications and education. John </a:t>
            </a:r>
            <a:r>
              <a:rPr lang="en-US" dirty="0" err="1"/>
              <a:t>Pensuelas</a:t>
            </a:r>
            <a:r>
              <a:rPr lang="en-US" dirty="0"/>
              <a:t> mentioned this when he talked about Road Diets earlier. There are times when the community does not understand why we talk about speeding as there is a cultural belief that it is a minor infraction. </a:t>
            </a:r>
          </a:p>
          <a:p>
            <a:r>
              <a:rPr lang="en-US" dirty="0"/>
              <a:t>When we talk about speeding we often think of the high profile crashes that gain media attention. Examples are Henry </a:t>
            </a:r>
            <a:r>
              <a:rPr lang="en-US" dirty="0" err="1"/>
              <a:t>Ruggs</a:t>
            </a:r>
            <a:r>
              <a:rPr lang="en-US" dirty="0"/>
              <a:t> III striking Tina </a:t>
            </a:r>
            <a:r>
              <a:rPr lang="en-US" dirty="0" err="1"/>
              <a:t>Tintor</a:t>
            </a:r>
            <a:r>
              <a:rPr lang="en-US" dirty="0"/>
              <a:t> at over 120 MPH on Rainbow and Gary Dean Robinson driving entering the intersection of North Commerce Street and Cheyenne Avenue at 103 MPH striking a minivan and ending 9 lives. These events are tragic but they overshadow the systemic speeding issues we see on our roadway system.</a:t>
            </a:r>
          </a:p>
          <a:p>
            <a:r>
              <a:rPr lang="en-US" dirty="0"/>
              <a:t>Many of the lives lost on our roadway system are associated with more ‘everyday’ speeding events. Most of the data I just shared comes from people rushing about their personal or </a:t>
            </a:r>
            <a:r>
              <a:rPr lang="en-US" dirty="0" err="1"/>
              <a:t>professiona</a:t>
            </a:r>
            <a:r>
              <a:rPr lang="en-US" dirty="0"/>
              <a:t> business. People moving quickly to get from point A to B. These people going with the flow of traffic, driving the road in a way that feels right, believe that they will not get a ticket or ever have a problem with this everyday speeding behavior. The data shows the risk. If you take nothing else with you from this presentation, please remember that the risk is real.</a:t>
            </a:r>
          </a:p>
        </p:txBody>
      </p:sp>
      <p:sp>
        <p:nvSpPr>
          <p:cNvPr id="4" name="Slide Number Placeholder 3"/>
          <p:cNvSpPr>
            <a:spLocks noGrp="1"/>
          </p:cNvSpPr>
          <p:nvPr>
            <p:ph type="sldNum" sz="quarter" idx="5"/>
          </p:nvPr>
        </p:nvSpPr>
        <p:spPr/>
        <p:txBody>
          <a:bodyPr/>
          <a:lstStyle/>
          <a:p>
            <a:fld id="{11991DEF-8829-4EC9-AD64-CD1C2A948199}" type="slidenum">
              <a:rPr lang="en-US" smtClean="0"/>
              <a:t>14</a:t>
            </a:fld>
            <a:endParaRPr lang="en-US"/>
          </a:p>
        </p:txBody>
      </p:sp>
    </p:spTree>
    <p:extLst>
      <p:ext uri="{BB962C8B-B14F-4D97-AF65-F5344CB8AC3E}">
        <p14:creationId xmlns:p14="http://schemas.microsoft.com/office/powerpoint/2010/main" val="6026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Strategic Highway Safety Plan has a task force for this strategy and the Advisory Committee on Traffic Safety supports actions for all road owners regarding target speed. Many agencies are looking beyond the functional class when setting speed limits. The historic nature of a road is important, but it is important to look at context, land use and peoples movement patterns when making these decision.</a:t>
            </a:r>
          </a:p>
        </p:txBody>
      </p:sp>
      <p:sp>
        <p:nvSpPr>
          <p:cNvPr id="4" name="Slide Number Placeholder 3"/>
          <p:cNvSpPr>
            <a:spLocks noGrp="1"/>
          </p:cNvSpPr>
          <p:nvPr>
            <p:ph type="sldNum" sz="quarter" idx="5"/>
          </p:nvPr>
        </p:nvSpPr>
        <p:spPr/>
        <p:txBody>
          <a:bodyPr/>
          <a:lstStyle/>
          <a:p>
            <a:fld id="{11991DEF-8829-4EC9-AD64-CD1C2A948199}" type="slidenum">
              <a:rPr lang="en-US" smtClean="0"/>
              <a:t>15</a:t>
            </a:fld>
            <a:endParaRPr lang="en-US"/>
          </a:p>
        </p:txBody>
      </p:sp>
    </p:spTree>
    <p:extLst>
      <p:ext uri="{BB962C8B-B14F-4D97-AF65-F5344CB8AC3E}">
        <p14:creationId xmlns:p14="http://schemas.microsoft.com/office/powerpoint/2010/main" val="1770460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Guidance has been issued by the department regarding Speed Management. It aligns with much of the speed and safety work issued by the FHWA. I will touch on it at the end of this presentation and I am looking for partners to help move these actions steps along.</a:t>
            </a:r>
          </a:p>
        </p:txBody>
      </p:sp>
      <p:sp>
        <p:nvSpPr>
          <p:cNvPr id="4" name="Slide Number Placeholder 3"/>
          <p:cNvSpPr>
            <a:spLocks noGrp="1"/>
          </p:cNvSpPr>
          <p:nvPr>
            <p:ph type="sldNum" sz="quarter" idx="5"/>
          </p:nvPr>
        </p:nvSpPr>
        <p:spPr/>
        <p:txBody>
          <a:bodyPr/>
          <a:lstStyle/>
          <a:p>
            <a:fld id="{11991DEF-8829-4EC9-AD64-CD1C2A948199}" type="slidenum">
              <a:rPr lang="en-US" smtClean="0"/>
              <a:t>16</a:t>
            </a:fld>
            <a:endParaRPr lang="en-US"/>
          </a:p>
        </p:txBody>
      </p:sp>
    </p:spTree>
    <p:extLst>
      <p:ext uri="{BB962C8B-B14F-4D97-AF65-F5344CB8AC3E}">
        <p14:creationId xmlns:p14="http://schemas.microsoft.com/office/powerpoint/2010/main" val="2479354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existing data sources to understand the risk in corridors and include countermeasures in the environment to reduce the speeding related risks.</a:t>
            </a:r>
          </a:p>
        </p:txBody>
      </p:sp>
      <p:sp>
        <p:nvSpPr>
          <p:cNvPr id="4" name="Slide Number Placeholder 3"/>
          <p:cNvSpPr>
            <a:spLocks noGrp="1"/>
          </p:cNvSpPr>
          <p:nvPr>
            <p:ph type="sldNum" sz="quarter" idx="5"/>
          </p:nvPr>
        </p:nvSpPr>
        <p:spPr/>
        <p:txBody>
          <a:bodyPr/>
          <a:lstStyle/>
          <a:p>
            <a:fld id="{11991DEF-8829-4EC9-AD64-CD1C2A948199}" type="slidenum">
              <a:rPr lang="en-US" smtClean="0"/>
              <a:t>17</a:t>
            </a:fld>
            <a:endParaRPr lang="en-US"/>
          </a:p>
        </p:txBody>
      </p:sp>
    </p:spTree>
    <p:extLst>
      <p:ext uri="{BB962C8B-B14F-4D97-AF65-F5344CB8AC3E}">
        <p14:creationId xmlns:p14="http://schemas.microsoft.com/office/powerpoint/2010/main" val="580257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 with enforcement partners and publicize speeding messages on high risk corridors. This may not be a long term solution, but it works in the moment and can curb behavior.</a:t>
            </a:r>
          </a:p>
          <a:p>
            <a:endParaRPr lang="en-US" dirty="0"/>
          </a:p>
        </p:txBody>
      </p:sp>
      <p:sp>
        <p:nvSpPr>
          <p:cNvPr id="4" name="Slide Number Placeholder 3"/>
          <p:cNvSpPr>
            <a:spLocks noGrp="1"/>
          </p:cNvSpPr>
          <p:nvPr>
            <p:ph type="sldNum" sz="quarter" idx="5"/>
          </p:nvPr>
        </p:nvSpPr>
        <p:spPr/>
        <p:txBody>
          <a:bodyPr/>
          <a:lstStyle/>
          <a:p>
            <a:fld id="{11991DEF-8829-4EC9-AD64-CD1C2A948199}" type="slidenum">
              <a:rPr lang="en-US" smtClean="0"/>
              <a:t>18</a:t>
            </a:fld>
            <a:endParaRPr lang="en-US"/>
          </a:p>
        </p:txBody>
      </p:sp>
    </p:spTree>
    <p:extLst>
      <p:ext uri="{BB962C8B-B14F-4D97-AF65-F5344CB8AC3E}">
        <p14:creationId xmlns:p14="http://schemas.microsoft.com/office/powerpoint/2010/main" val="2765295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to review the program using the best available data and incorporate best practices from our peers and partners.</a:t>
            </a:r>
          </a:p>
        </p:txBody>
      </p:sp>
      <p:sp>
        <p:nvSpPr>
          <p:cNvPr id="4" name="Slide Number Placeholder 3"/>
          <p:cNvSpPr>
            <a:spLocks noGrp="1"/>
          </p:cNvSpPr>
          <p:nvPr>
            <p:ph type="sldNum" sz="quarter" idx="5"/>
          </p:nvPr>
        </p:nvSpPr>
        <p:spPr/>
        <p:txBody>
          <a:bodyPr/>
          <a:lstStyle/>
          <a:p>
            <a:fld id="{11991DEF-8829-4EC9-AD64-CD1C2A948199}" type="slidenum">
              <a:rPr lang="en-US" smtClean="0"/>
              <a:t>19</a:t>
            </a:fld>
            <a:endParaRPr lang="en-US"/>
          </a:p>
        </p:txBody>
      </p:sp>
    </p:spTree>
    <p:extLst>
      <p:ext uri="{BB962C8B-B14F-4D97-AF65-F5344CB8AC3E}">
        <p14:creationId xmlns:p14="http://schemas.microsoft.com/office/powerpoint/2010/main" val="366287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000" dirty="0"/>
              <a:t>A Speed Management Action Plan characterizes the speeding-related safety problems and speed management issues on the roads. A SMAP identifies countermeasures and strategies in cooperation with all traffic safety partners. Similar to the Strategic Highway Safety Plan, the SMAP will outline strategies and actions to reduce speeding and speeding-related fatalities and serious injuries. It also aims to facilitate coordination and cooperation among safety professionals in the implementation of the plan.</a:t>
            </a:r>
          </a:p>
          <a:p>
            <a:endParaRPr lang="en-US"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080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tools to collect and use better data. We have established that speeding in certain corridors is a high risk for fatal and serious injury crashes. I am looking forward to the day where we can identify projects based off of speeding risk rather than react to lives lost on the roadway system.</a:t>
            </a:r>
          </a:p>
        </p:txBody>
      </p:sp>
      <p:sp>
        <p:nvSpPr>
          <p:cNvPr id="4" name="Slide Number Placeholder 3"/>
          <p:cNvSpPr>
            <a:spLocks noGrp="1"/>
          </p:cNvSpPr>
          <p:nvPr>
            <p:ph type="sldNum" sz="quarter" idx="5"/>
          </p:nvPr>
        </p:nvSpPr>
        <p:spPr/>
        <p:txBody>
          <a:bodyPr/>
          <a:lstStyle/>
          <a:p>
            <a:fld id="{11991DEF-8829-4EC9-AD64-CD1C2A948199}" type="slidenum">
              <a:rPr lang="en-US" smtClean="0"/>
              <a:t>20</a:t>
            </a:fld>
            <a:endParaRPr lang="en-US"/>
          </a:p>
        </p:txBody>
      </p:sp>
    </p:spTree>
    <p:extLst>
      <p:ext uri="{BB962C8B-B14F-4D97-AF65-F5344CB8AC3E}">
        <p14:creationId xmlns:p14="http://schemas.microsoft.com/office/powerpoint/2010/main" val="217956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this conversation, I mentioned that impairment and speed are the top contributing factors year after year. I often hear that there is nothing that a road owner or designer can do about the speeding issue.</a:t>
            </a:r>
          </a:p>
          <a:p>
            <a:r>
              <a:rPr lang="en-US" dirty="0"/>
              <a:t>I’d like to challenge that assumption and share a number of design elements that can impact speed.</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3798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countermeasures along roadways. Research is continuing and new countermeasures are being studied. I expect this list to grow in the future.</a:t>
            </a:r>
          </a:p>
          <a:p>
            <a:r>
              <a:rPr lang="en-US" dirty="0"/>
              <a:t>Many of these countermeasures add visual friction to the roadway system encouraging drivers to actively engage. That active engagement often leads to slowing down. I have a few that I would like to share.</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9633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Speed feedback signs serve as a simple reminder and many drivers respond to the external </a:t>
            </a:r>
            <a:r>
              <a:rPr lang="en-US" dirty="0" err="1"/>
              <a:t>feeback</a:t>
            </a:r>
            <a:r>
              <a:rPr lang="en-US" dirty="0"/>
              <a:t> about here speed. There are some concerns that the lose effectiveness over time, but there is research that shows a speed reduction of 5 MPH.</a:t>
            </a:r>
          </a:p>
        </p:txBody>
      </p:sp>
      <p:sp>
        <p:nvSpPr>
          <p:cNvPr id="4" name="Slide Number Placeholder 3"/>
          <p:cNvSpPr>
            <a:spLocks noGrp="1"/>
          </p:cNvSpPr>
          <p:nvPr>
            <p:ph type="sldNum" sz="quarter" idx="5"/>
          </p:nvPr>
        </p:nvSpPr>
        <p:spPr/>
        <p:txBody>
          <a:bodyPr/>
          <a:lstStyle/>
          <a:p>
            <a:fld id="{11991DEF-8829-4EC9-AD64-CD1C2A948199}" type="slidenum">
              <a:rPr lang="en-US" smtClean="0"/>
              <a:t>23</a:t>
            </a:fld>
            <a:endParaRPr lang="en-US"/>
          </a:p>
        </p:txBody>
      </p:sp>
    </p:spTree>
    <p:extLst>
      <p:ext uri="{BB962C8B-B14F-4D97-AF65-F5344CB8AC3E}">
        <p14:creationId xmlns:p14="http://schemas.microsoft.com/office/powerpoint/2010/main" val="1073625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Transvers Pavement Markings or Speed Management Markings increase drivers perception of speed causing them to slow down naturally.</a:t>
            </a:r>
          </a:p>
          <a:p>
            <a:r>
              <a:rPr lang="en-US" dirty="0"/>
              <a:t>The department is planning to deploy these markings at the entrance of rural towns. We may be looking at other applications.</a:t>
            </a:r>
          </a:p>
        </p:txBody>
      </p:sp>
      <p:sp>
        <p:nvSpPr>
          <p:cNvPr id="4" name="Slide Number Placeholder 3"/>
          <p:cNvSpPr>
            <a:spLocks noGrp="1"/>
          </p:cNvSpPr>
          <p:nvPr>
            <p:ph type="sldNum" sz="quarter" idx="5"/>
          </p:nvPr>
        </p:nvSpPr>
        <p:spPr/>
        <p:txBody>
          <a:bodyPr/>
          <a:lstStyle/>
          <a:p>
            <a:fld id="{11991DEF-8829-4EC9-AD64-CD1C2A948199}" type="slidenum">
              <a:rPr lang="en-US" smtClean="0"/>
              <a:t>24</a:t>
            </a:fld>
            <a:endParaRPr lang="en-US"/>
          </a:p>
        </p:txBody>
      </p:sp>
    </p:spTree>
    <p:extLst>
      <p:ext uri="{BB962C8B-B14F-4D97-AF65-F5344CB8AC3E}">
        <p14:creationId xmlns:p14="http://schemas.microsoft.com/office/powerpoint/2010/main" val="1021113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list of countermeasures that can be deployed at intersections.</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8257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safety performance of a roundabout is a product of its design. At roundabouts, vehicles travel in the same direction, eliminating the right-angle and </a:t>
            </a:r>
            <a:r>
              <a:rPr lang="en-US" dirty="0" err="1"/>
              <a:t>leftturn</a:t>
            </a:r>
            <a:r>
              <a:rPr lang="en-US" dirty="0"/>
              <a:t> conflicts associated with traditional intersections. In addition, good roundabout design places a high priority on speed control. Speed control is provided by geometric features, not just by traffic control devices or by the impedance of other traffic. Because of this, speed control can be achieved at all times of day. If achieved by good design, in principle, lower vehicle speeds should provide the following safety benefits: • Provide more time for entering drivers to judge, adjust speed for, and enter a gap in circulating traffic, allowing for safer merges; • Reduce the size of sight triangles needed for users to see one another; • Increase the likelihood of drivers yielding to pedestrians (compared to an uncontrolled crossing); • Provide more time for all users to detect and correct for their mistakes or mistakes of others; • Make crashes less frequent and less severe, including crashes involving pedestrians and bicyclists; and • Make the intersection safer for novice users.</a:t>
            </a:r>
          </a:p>
        </p:txBody>
      </p:sp>
      <p:sp>
        <p:nvSpPr>
          <p:cNvPr id="4" name="Slide Number Placeholder 3"/>
          <p:cNvSpPr>
            <a:spLocks noGrp="1"/>
          </p:cNvSpPr>
          <p:nvPr>
            <p:ph type="sldNum" sz="quarter" idx="5"/>
          </p:nvPr>
        </p:nvSpPr>
        <p:spPr/>
        <p:txBody>
          <a:bodyPr/>
          <a:lstStyle/>
          <a:p>
            <a:fld id="{11991DEF-8829-4EC9-AD64-CD1C2A948199}" type="slidenum">
              <a:rPr lang="en-US" smtClean="0"/>
              <a:t>26</a:t>
            </a:fld>
            <a:endParaRPr lang="en-US"/>
          </a:p>
        </p:txBody>
      </p:sp>
    </p:spTree>
    <p:extLst>
      <p:ext uri="{BB962C8B-B14F-4D97-AF65-F5344CB8AC3E}">
        <p14:creationId xmlns:p14="http://schemas.microsoft.com/office/powerpoint/2010/main" val="2346289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roundabout provides horizontal deflection with an island at the entry point. They require every vehicle to follow a circuitous path no matter which </a:t>
            </a:r>
            <a:r>
              <a:rPr lang="en-US" dirty="0" err="1"/>
              <a:t>departmerure</a:t>
            </a:r>
            <a:r>
              <a:rPr lang="en-US" dirty="0"/>
              <a:t> leg of </a:t>
            </a:r>
            <a:r>
              <a:rPr lang="en-US" dirty="0" err="1"/>
              <a:t>th</a:t>
            </a:r>
            <a:r>
              <a:rPr lang="en-US" dirty="0"/>
              <a:t> </a:t>
            </a:r>
            <a:r>
              <a:rPr lang="en-US" dirty="0" err="1"/>
              <a:t>eintersection</a:t>
            </a:r>
            <a:r>
              <a:rPr lang="en-US" dirty="0"/>
              <a:t> is at the destination. This results in moderated speeds through the intersection. </a:t>
            </a:r>
          </a:p>
        </p:txBody>
      </p:sp>
      <p:sp>
        <p:nvSpPr>
          <p:cNvPr id="4" name="Slide Number Placeholder 3"/>
          <p:cNvSpPr>
            <a:spLocks noGrp="1"/>
          </p:cNvSpPr>
          <p:nvPr>
            <p:ph type="sldNum" sz="quarter" idx="5"/>
          </p:nvPr>
        </p:nvSpPr>
        <p:spPr/>
        <p:txBody>
          <a:bodyPr/>
          <a:lstStyle/>
          <a:p>
            <a:fld id="{11991DEF-8829-4EC9-AD64-CD1C2A948199}" type="slidenum">
              <a:rPr lang="en-US" smtClean="0"/>
              <a:t>27</a:t>
            </a:fld>
            <a:endParaRPr lang="en-US"/>
          </a:p>
        </p:txBody>
      </p:sp>
    </p:spTree>
    <p:extLst>
      <p:ext uri="{BB962C8B-B14F-4D97-AF65-F5344CB8AC3E}">
        <p14:creationId xmlns:p14="http://schemas.microsoft.com/office/powerpoint/2010/main" val="1556454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Bulb outs and neck downs draw attention to the intersection and provide visual clues to the driver that there could be other users in the area. It feels like there could be conflicts and drivers naturally respond by slowing down.</a:t>
            </a:r>
          </a:p>
          <a:p>
            <a:endParaRPr lang="en-US" dirty="0"/>
          </a:p>
        </p:txBody>
      </p:sp>
      <p:sp>
        <p:nvSpPr>
          <p:cNvPr id="4" name="Slide Number Placeholder 3"/>
          <p:cNvSpPr>
            <a:spLocks noGrp="1"/>
          </p:cNvSpPr>
          <p:nvPr>
            <p:ph type="sldNum" sz="quarter" idx="5"/>
          </p:nvPr>
        </p:nvSpPr>
        <p:spPr/>
        <p:txBody>
          <a:bodyPr/>
          <a:lstStyle/>
          <a:p>
            <a:fld id="{11991DEF-8829-4EC9-AD64-CD1C2A948199}" type="slidenum">
              <a:rPr lang="en-US" smtClean="0"/>
              <a:t>28</a:t>
            </a:fld>
            <a:endParaRPr lang="en-US"/>
          </a:p>
        </p:txBody>
      </p:sp>
    </p:spTree>
    <p:extLst>
      <p:ext uri="{BB962C8B-B14F-4D97-AF65-F5344CB8AC3E}">
        <p14:creationId xmlns:p14="http://schemas.microsoft.com/office/powerpoint/2010/main" val="3652851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744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needs speed to operate. We need to balance that operation need with the understanding that humans make mistakes and speed combined with mistakes can lead to injury and death. </a:t>
            </a:r>
          </a:p>
        </p:txBody>
      </p:sp>
      <p:sp>
        <p:nvSpPr>
          <p:cNvPr id="4" name="Slide Number Placeholder 3"/>
          <p:cNvSpPr>
            <a:spLocks noGrp="1"/>
          </p:cNvSpPr>
          <p:nvPr>
            <p:ph type="sldNum" sz="quarter" idx="5"/>
          </p:nvPr>
        </p:nvSpPr>
        <p:spPr/>
        <p:txBody>
          <a:bodyPr/>
          <a:lstStyle/>
          <a:p>
            <a:fld id="{11991DEF-8829-4EC9-AD64-CD1C2A948199}" type="slidenum">
              <a:rPr lang="en-US" smtClean="0"/>
              <a:t>3</a:t>
            </a:fld>
            <a:endParaRPr lang="en-US"/>
          </a:p>
        </p:txBody>
      </p:sp>
    </p:spTree>
    <p:extLst>
      <p:ext uri="{BB962C8B-B14F-4D97-AF65-F5344CB8AC3E}">
        <p14:creationId xmlns:p14="http://schemas.microsoft.com/office/powerpoint/2010/main" val="2560614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rial" panose="020B0604020202020204" pitchFamily="34" charset="0"/>
              </a:rPr>
              <a:t>Projects should be uniquely planned and designed to be in harmony with the surrounding</a:t>
            </a:r>
          </a:p>
          <a:p>
            <a:pPr algn="l"/>
            <a:r>
              <a:rPr lang="en-US" sz="1200" b="0" i="0" u="none" strike="noStrike" baseline="0" dirty="0">
                <a:latin typeface="Arial" panose="020B0604020202020204" pitchFamily="34" charset="0"/>
              </a:rPr>
              <a:t>land use characteristics and the intended uses of the roadway. To this end, a roadway</a:t>
            </a:r>
          </a:p>
          <a:p>
            <a:pPr algn="l"/>
            <a:r>
              <a:rPr lang="en-US" sz="1200" b="0" i="0" u="none" strike="noStrike" baseline="0" dirty="0">
                <a:latin typeface="Arial" panose="020B0604020202020204" pitchFamily="34" charset="0"/>
              </a:rPr>
              <a:t>environment system comprising nine roadway environment classifications has been</a:t>
            </a:r>
          </a:p>
          <a:p>
            <a:pPr algn="l"/>
            <a:r>
              <a:rPr lang="en-US" sz="1200" b="0" i="0" u="none" strike="noStrike" baseline="0" dirty="0">
                <a:latin typeface="Arial" panose="020B0604020202020204" pitchFamily="34" charset="0"/>
              </a:rPr>
              <a:t>developed.</a:t>
            </a:r>
          </a:p>
          <a:p>
            <a:pPr algn="l"/>
            <a:r>
              <a:rPr lang="en-US" sz="1200" b="0" i="0" u="none" strike="noStrike" baseline="0" dirty="0">
                <a:latin typeface="Arial" panose="020B0604020202020204" pitchFamily="34" charset="0"/>
              </a:rPr>
              <a:t>The roadway environment classifications and associated target speed determine key design</a:t>
            </a:r>
          </a:p>
          <a:p>
            <a:pPr algn="l"/>
            <a:r>
              <a:rPr lang="en-US" sz="1200" b="0" i="0" u="none" strike="noStrike" baseline="0" dirty="0">
                <a:latin typeface="Arial" panose="020B0604020202020204" pitchFamily="34" charset="0"/>
              </a:rPr>
              <a:t>criteria elements for arterials and collectors. This does not apply to Interstates or other </a:t>
            </a:r>
            <a:r>
              <a:rPr lang="en-US" sz="1200" b="0" i="0" u="none" strike="noStrike" baseline="0" dirty="0" err="1">
                <a:latin typeface="Arial" panose="020B0604020202020204" pitchFamily="34" charset="0"/>
              </a:rPr>
              <a:t>gradeseparated</a:t>
            </a:r>
            <a:endParaRPr lang="en-US" sz="1200" b="0" i="0" u="none" strike="noStrike" baseline="0" dirty="0">
              <a:latin typeface="Arial" panose="020B0604020202020204" pitchFamily="34" charset="0"/>
            </a:endParaRPr>
          </a:p>
          <a:p>
            <a:pPr algn="l"/>
            <a:r>
              <a:rPr lang="en-US" sz="1200" b="0" i="0" u="none" strike="noStrike" baseline="0" dirty="0">
                <a:latin typeface="Arial" panose="020B0604020202020204" pitchFamily="34" charset="0"/>
              </a:rPr>
              <a:t>facilities, where the primary function of these facilities is to move vehicles quickly.</a:t>
            </a:r>
          </a:p>
          <a:p>
            <a:pPr algn="l"/>
            <a:r>
              <a:rPr lang="en-US" sz="1200" b="0" i="0" u="none" strike="noStrike" baseline="0" dirty="0">
                <a:latin typeface="Arial" panose="020B0604020202020204" pitchFamily="34" charset="0"/>
              </a:rPr>
              <a:t>It is important to note that the roadway environment is different than functional classification</a:t>
            </a:r>
          </a:p>
          <a:p>
            <a:pPr algn="l"/>
            <a:r>
              <a:rPr lang="en-US" sz="1200" b="0" i="0" u="none" strike="noStrike" baseline="0" dirty="0">
                <a:latin typeface="Arial" panose="020B0604020202020204" pitchFamily="34" charset="0"/>
              </a:rPr>
              <a:t>of a roadway. The roadway environment was developed to take into account the surrounding</a:t>
            </a:r>
          </a:p>
          <a:p>
            <a:pPr algn="l"/>
            <a:r>
              <a:rPr lang="en-US" sz="1200" b="0" i="0" u="none" strike="noStrike" baseline="0" dirty="0">
                <a:latin typeface="Arial" panose="020B0604020202020204" pitchFamily="34" charset="0"/>
              </a:rPr>
              <a:t>land uses in order to develop a target speed.</a:t>
            </a:r>
          </a:p>
          <a:p>
            <a:pPr algn="l"/>
            <a:endParaRPr lang="en-US" sz="1200" b="0" i="0" u="none" strike="noStrike" baseline="0" dirty="0">
              <a:latin typeface="Arial" panose="020B0604020202020204" pitchFamily="34" charset="0"/>
            </a:endParaRPr>
          </a:p>
          <a:p>
            <a:pPr algn="l"/>
            <a:r>
              <a:rPr lang="en-US" sz="1200" b="0" i="0" u="none" strike="noStrike" baseline="0" dirty="0">
                <a:latin typeface="Arial" panose="020B0604020202020204" pitchFamily="34" charset="0"/>
              </a:rPr>
              <a:t>As an example, let’s talk about Sahara to the north.</a:t>
            </a:r>
            <a:endParaRPr lang="en-US" sz="12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1351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7379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slide – If time I want to take a moment to chat a bit more about speed and everyone. </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7616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7910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279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was to dig into the data and understand the speed and speeding related safety problem. We quickly realized that we would need to focus on the speeding from crash data. Here  is a summary of what we found.</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5196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Arial" panose="020B0604020202020204" pitchFamily="34" charset="0"/>
                <a:ea typeface="Times New Roman" panose="02020603050405020304" pitchFamily="18" charset="0"/>
                <a:cs typeface="Times New Roman" panose="02020603050405020304" pitchFamily="18" charset="0"/>
              </a:rPr>
              <a:t>The team made the decision to use pre-pandemic data understanding that speed compliance decreased during the pandemic. </a:t>
            </a:r>
          </a:p>
          <a:p>
            <a:r>
              <a:rPr lang="en-US" sz="1100" dirty="0">
                <a:effectLst/>
                <a:latin typeface="Arial" panose="020B0604020202020204" pitchFamily="34" charset="0"/>
                <a:ea typeface="Times New Roman" panose="02020603050405020304" pitchFamily="18" charset="0"/>
                <a:cs typeface="Times New Roman" panose="02020603050405020304" pitchFamily="18" charset="0"/>
              </a:rPr>
              <a:t>Data from 2015-2019 indicates that there were 454 speeding-related fatal crashes, representing 31% of all fatal crashes within Nevada. Nearly 60% of the speeding-related fatal crashes involved impaired driving, and almost half involved lane departures.</a:t>
            </a:r>
          </a:p>
          <a:p>
            <a:r>
              <a:rPr lang="en-US" sz="1100" dirty="0">
                <a:effectLst/>
                <a:latin typeface="Arial" panose="020B0604020202020204" pitchFamily="34" charset="0"/>
                <a:cs typeface="Times New Roman" panose="02020603050405020304" pitchFamily="18" charset="0"/>
              </a:rPr>
              <a:t>Our data team continues to track speeding related crashes. Year after year we find speed to be a significant factor.</a:t>
            </a:r>
            <a:endParaRPr lang="en-US" sz="11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214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Over the five-year study period (2015- 2019), speeding-related crashes resulted in a $4.4 billion economic impact for the state of Nevada in comprehensive costs to society in addition to the personal loss of life and health. The personal loss of life and health equates to nearly $1 billion per year in economic impact for speeding-related crashes in Nevada. </a:t>
            </a:r>
            <a:endParaRPr lang="en-US" sz="12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622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of the lives lost through March 2024 have been pedestrian (totaling 37 lives). Data from this year shows that the bulk of the pedestrian fatalities are happening on both urban and rural facilities posted at 45 MPH.</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7023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On roads with speed limits greater than 60 mph, speeding-related crashes are more common and result in over half of all speeding-related crashes. However, roads with speed limits greater than 60 mph represent less than one-third of fatal and serious injury crashes.  Approximately one-third of speeding-related crashes occur on roads with speed limits between 30 and 49 mph, but almost half of speeding-related fatal and serious injury crashes occur on roads with these speed limits.</a:t>
            </a:r>
            <a:endParaRPr lang="en-US" sz="12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15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Approximately one-third of all crashes occur on Functional Class 3 and 4 roadways, yet almost half of fatal and serious injury speeding-related crashes occur on Functional Class 3 and 4 roadways.</a:t>
            </a:r>
            <a:endParaRPr lang="en-US" sz="1200"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60A28A39-BBF9-4942-84EE-074EA7320F5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5044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tx1"/>
                </a:solidFill>
              </a:defRPr>
            </a:lvl1pPr>
          </a:lstStyle>
          <a:p>
            <a:r>
              <a:rPr lang="en-US"/>
              <a:t>Title</a:t>
            </a:r>
          </a:p>
        </p:txBody>
      </p:sp>
      <p:sp>
        <p:nvSpPr>
          <p:cNvPr id="3"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pic>
        <p:nvPicPr>
          <p:cNvPr id="9" name="Picture 8">
            <a:extLst>
              <a:ext uri="{FF2B5EF4-FFF2-40B4-BE49-F238E27FC236}">
                <a16:creationId xmlns:a16="http://schemas.microsoft.com/office/drawing/2014/main" id="{49A1552F-0557-42C7-8AF7-43E20CC435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162550"/>
            <a:ext cx="2381539" cy="1238249"/>
          </a:xfrm>
          <a:prstGeom prst="rect">
            <a:avLst/>
          </a:prstGeom>
        </p:spPr>
      </p:pic>
    </p:spTree>
    <p:extLst>
      <p:ext uri="{BB962C8B-B14F-4D97-AF65-F5344CB8AC3E}">
        <p14:creationId xmlns:p14="http://schemas.microsoft.com/office/powerpoint/2010/main" val="163321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12192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096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12192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096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12192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1341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67437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1341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67437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 name="Picture Placeholder 2"/>
          <p:cNvSpPr>
            <a:spLocks noGrp="1"/>
          </p:cNvSpPr>
          <p:nvPr>
            <p:ph type="pic" sz="quarter" idx="24" hasCustomPrompt="1"/>
          </p:nvPr>
        </p:nvSpPr>
        <p:spPr>
          <a:xfrm>
            <a:off x="1" y="0"/>
            <a:ext cx="6057568" cy="25146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25" name="Picture Placeholder 2"/>
          <p:cNvSpPr>
            <a:spLocks noGrp="1"/>
          </p:cNvSpPr>
          <p:nvPr>
            <p:ph type="pic" sz="quarter" idx="25" hasCustomPrompt="1"/>
          </p:nvPr>
        </p:nvSpPr>
        <p:spPr>
          <a:xfrm>
            <a:off x="6127573" y="0"/>
            <a:ext cx="6064427" cy="25146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26" name="Text Placeholder 4"/>
          <p:cNvSpPr>
            <a:spLocks noGrp="1"/>
          </p:cNvSpPr>
          <p:nvPr>
            <p:ph type="body" sz="quarter" idx="26" hasCustomPrompt="1"/>
          </p:nvPr>
        </p:nvSpPr>
        <p:spPr>
          <a:xfrm>
            <a:off x="61341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7" name="Text Placeholder 4"/>
          <p:cNvSpPr>
            <a:spLocks noGrp="1"/>
          </p:cNvSpPr>
          <p:nvPr>
            <p:ph type="body" sz="quarter" idx="27" hasCustomPrompt="1"/>
          </p:nvPr>
        </p:nvSpPr>
        <p:spPr>
          <a:xfrm>
            <a:off x="67437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4" name="Text Placeholder 3"/>
          <p:cNvSpPr>
            <a:spLocks noGrp="1"/>
          </p:cNvSpPr>
          <p:nvPr>
            <p:ph type="body" sz="quarter" idx="28" hasCustomPrompt="1"/>
          </p:nvPr>
        </p:nvSpPr>
        <p:spPr>
          <a:xfrm>
            <a:off x="640398" y="3281999"/>
            <a:ext cx="4622800" cy="152082"/>
          </a:xfrm>
        </p:spPr>
        <p:txBody>
          <a:bodyPr/>
          <a:lstStyle>
            <a:lvl1pPr marL="0" indent="0">
              <a:spcBef>
                <a:spcPts val="0"/>
              </a:spcBef>
              <a:spcAft>
                <a:spcPts val="0"/>
              </a:spcAft>
              <a:buNone/>
              <a:defRPr sz="1400" b="1" spc="300">
                <a:latin typeface="+mn-lt"/>
              </a:defRPr>
            </a:lvl1pPr>
          </a:lstStyle>
          <a:p>
            <a:pPr lvl="0"/>
            <a:r>
              <a:rPr lang="en-US"/>
              <a:t>AGENDA</a:t>
            </a:r>
          </a:p>
        </p:txBody>
      </p:sp>
      <p:pic>
        <p:nvPicPr>
          <p:cNvPr id="17" name="Picture 16">
            <a:extLst>
              <a:ext uri="{FF2B5EF4-FFF2-40B4-BE49-F238E27FC236}">
                <a16:creationId xmlns:a16="http://schemas.microsoft.com/office/drawing/2014/main" id="{4CFB4A01-E336-4DEC-8071-EA5C7BA902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72366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572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1219200"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09600" y="5181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1219200"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09600" y="5791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1219200"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6137088" y="4572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6746688"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137088" y="5181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6746688"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137088" y="5791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6746688"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 name="Picture Placeholder 2"/>
          <p:cNvSpPr>
            <a:spLocks noGrp="1"/>
          </p:cNvSpPr>
          <p:nvPr>
            <p:ph type="pic" sz="quarter" idx="24"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pic>
        <p:nvPicPr>
          <p:cNvPr id="24" name="Picture 23" descr="A picture containing kitchenware, night sky&#10;&#10;Description automatically generated">
            <a:extLst>
              <a:ext uri="{FF2B5EF4-FFF2-40B4-BE49-F238E27FC236}">
                <a16:creationId xmlns:a16="http://schemas.microsoft.com/office/drawing/2014/main" id="{E657DE12-A093-421F-8C42-B9BE42BEA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1" y="1206243"/>
            <a:ext cx="8991599" cy="1994994"/>
          </a:xfrm>
          <a:prstGeom prst="rect">
            <a:avLst/>
          </a:prstGeom>
        </p:spPr>
      </p:pic>
      <p:sp>
        <p:nvSpPr>
          <p:cNvPr id="23" name="Text Placeholder 3"/>
          <p:cNvSpPr>
            <a:spLocks noGrp="1"/>
          </p:cNvSpPr>
          <p:nvPr>
            <p:ph type="body" sz="quarter" idx="28" hasCustomPrompt="1"/>
          </p:nvPr>
        </p:nvSpPr>
        <p:spPr>
          <a:xfrm>
            <a:off x="640398" y="4176079"/>
            <a:ext cx="4622800" cy="152082"/>
          </a:xfrm>
        </p:spPr>
        <p:txBody>
          <a:bodyPr/>
          <a:lstStyle>
            <a:lvl1pPr marL="0" indent="0">
              <a:spcBef>
                <a:spcPts val="0"/>
              </a:spcBef>
              <a:spcAft>
                <a:spcPts val="0"/>
              </a:spcAft>
              <a:buNone/>
              <a:defRPr sz="1400" b="1" spc="300">
                <a:latin typeface="+mn-lt"/>
              </a:defRPr>
            </a:lvl1pPr>
          </a:lstStyle>
          <a:p>
            <a:pPr lvl="0"/>
            <a:r>
              <a:rPr lang="en-US"/>
              <a:t>AGENDA</a:t>
            </a:r>
          </a:p>
        </p:txBody>
      </p:sp>
      <p:pic>
        <p:nvPicPr>
          <p:cNvPr id="25" name="Picture 24">
            <a:extLst>
              <a:ext uri="{FF2B5EF4-FFF2-40B4-BE49-F238E27FC236}">
                <a16:creationId xmlns:a16="http://schemas.microsoft.com/office/drawing/2014/main" id="{E69D4098-E66E-4195-AA9B-C21C4EA72B8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97768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0" y="1447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2133600" y="1447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1524000" y="2057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2133600" y="2057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1524000" y="2667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2133600" y="2667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1524000" y="3276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2133600" y="32766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1524000" y="3886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2133600" y="38862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1524000" y="4495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2133600" y="4495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3" name="Text Placeholder 4"/>
          <p:cNvSpPr>
            <a:spLocks noGrp="1"/>
          </p:cNvSpPr>
          <p:nvPr>
            <p:ph type="body" sz="quarter" idx="22" hasCustomPrompt="1"/>
          </p:nvPr>
        </p:nvSpPr>
        <p:spPr>
          <a:xfrm>
            <a:off x="1524000" y="5105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4" name="Text Placeholder 4"/>
          <p:cNvSpPr>
            <a:spLocks noGrp="1"/>
          </p:cNvSpPr>
          <p:nvPr>
            <p:ph type="body" sz="quarter" idx="23" hasCustomPrompt="1"/>
          </p:nvPr>
        </p:nvSpPr>
        <p:spPr>
          <a:xfrm>
            <a:off x="2133600" y="5105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2" name="Text Placeholder 4"/>
          <p:cNvSpPr>
            <a:spLocks noGrp="1"/>
          </p:cNvSpPr>
          <p:nvPr>
            <p:ph type="body" sz="quarter" idx="24" hasCustomPrompt="1"/>
          </p:nvPr>
        </p:nvSpPr>
        <p:spPr>
          <a:xfrm>
            <a:off x="1524000" y="5715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33" name="Text Placeholder 4"/>
          <p:cNvSpPr>
            <a:spLocks noGrp="1"/>
          </p:cNvSpPr>
          <p:nvPr>
            <p:ph type="body" sz="quarter" idx="25" hasCustomPrompt="1"/>
          </p:nvPr>
        </p:nvSpPr>
        <p:spPr>
          <a:xfrm>
            <a:off x="2133600" y="5715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5" name="Text Placeholder 3"/>
          <p:cNvSpPr>
            <a:spLocks noGrp="1"/>
          </p:cNvSpPr>
          <p:nvPr>
            <p:ph type="body" sz="quarter" idx="28" hasCustomPrompt="1"/>
          </p:nvPr>
        </p:nvSpPr>
        <p:spPr>
          <a:xfrm>
            <a:off x="1534478" y="823279"/>
            <a:ext cx="4622800" cy="152082"/>
          </a:xfrm>
        </p:spPr>
        <p:txBody>
          <a:bodyPr/>
          <a:lstStyle>
            <a:lvl1pPr marL="0" indent="0">
              <a:spcBef>
                <a:spcPts val="0"/>
              </a:spcBef>
              <a:spcAft>
                <a:spcPts val="0"/>
              </a:spcAft>
              <a:buNone/>
              <a:defRPr sz="1400" b="1" spc="300">
                <a:latin typeface="+mn-lt"/>
              </a:defRPr>
            </a:lvl1pPr>
          </a:lstStyle>
          <a:p>
            <a:pPr lvl="0"/>
            <a:r>
              <a:rPr lang="en-US"/>
              <a:t>AGENDA</a:t>
            </a:r>
          </a:p>
        </p:txBody>
      </p:sp>
      <p:pic>
        <p:nvPicPr>
          <p:cNvPr id="26" name="Picture 25">
            <a:extLst>
              <a:ext uri="{FF2B5EF4-FFF2-40B4-BE49-F238E27FC236}">
                <a16:creationId xmlns:a16="http://schemas.microsoft.com/office/drawing/2014/main" id="{5540EC7B-2BA7-4276-85AA-9D4C2B98AA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10827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4"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pic>
        <p:nvPicPr>
          <p:cNvPr id="6" name="Picture 5" descr="A picture containing kitchenware, night sky&#10;&#10;Description automatically generated">
            <a:extLst>
              <a:ext uri="{FF2B5EF4-FFF2-40B4-BE49-F238E27FC236}">
                <a16:creationId xmlns:a16="http://schemas.microsoft.com/office/drawing/2014/main" id="{30A4235A-DFC1-4C60-A599-594F3A82FF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8" name="Picture 7">
            <a:extLst>
              <a:ext uri="{FF2B5EF4-FFF2-40B4-BE49-F238E27FC236}">
                <a16:creationId xmlns:a16="http://schemas.microsoft.com/office/drawing/2014/main" id="{9DF19D58-C610-463E-B873-50EE49D5C09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900934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4" name="Text Placeholder 4"/>
          <p:cNvSpPr>
            <a:spLocks noGrp="1"/>
          </p:cNvSpPr>
          <p:nvPr>
            <p:ph type="body" sz="quarter" idx="12" hasCustomPrompt="1"/>
          </p:nvPr>
        </p:nvSpPr>
        <p:spPr>
          <a:xfrm>
            <a:off x="1534885" y="4648200"/>
            <a:ext cx="912223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pic>
        <p:nvPicPr>
          <p:cNvPr id="7" name="Picture 6" descr="A picture containing kitchenware, night sky&#10;&#10;Description automatically generated">
            <a:extLst>
              <a:ext uri="{FF2B5EF4-FFF2-40B4-BE49-F238E27FC236}">
                <a16:creationId xmlns:a16="http://schemas.microsoft.com/office/drawing/2014/main" id="{95364CC1-C0EA-4497-A628-F6596FDAF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6" name="Picture 5">
            <a:extLst>
              <a:ext uri="{FF2B5EF4-FFF2-40B4-BE49-F238E27FC236}">
                <a16:creationId xmlns:a16="http://schemas.microsoft.com/office/drawing/2014/main" id="{5D63EC8E-A944-4BBC-A0ED-A1BDFF5D59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72740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Text Placeholder 4"/>
          <p:cNvSpPr>
            <a:spLocks noGrp="1"/>
          </p:cNvSpPr>
          <p:nvPr>
            <p:ph type="body" sz="quarter" idx="13" hasCustomPrompt="1"/>
          </p:nvPr>
        </p:nvSpPr>
        <p:spPr>
          <a:xfrm>
            <a:off x="622300" y="2289177"/>
            <a:ext cx="10058400" cy="1819275"/>
          </a:xfrm>
          <a:noFill/>
        </p:spPr>
        <p:txBody>
          <a:bodyPr>
            <a:noAutofit/>
          </a:bodyPr>
          <a:lstStyle>
            <a:lvl1pPr marL="0" indent="0">
              <a:spcBef>
                <a:spcPts val="0"/>
              </a:spcBef>
              <a:spcAft>
                <a:spcPts val="0"/>
              </a:spcAft>
              <a:buNone/>
              <a:defRPr sz="44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7" name="Text Placeholder 4"/>
          <p:cNvSpPr>
            <a:spLocks noGrp="1"/>
          </p:cNvSpPr>
          <p:nvPr>
            <p:ph type="body" sz="quarter" idx="11" hasCustomPrompt="1"/>
          </p:nvPr>
        </p:nvSpPr>
        <p:spPr>
          <a:xfrm>
            <a:off x="622300" y="685800"/>
            <a:ext cx="2819400" cy="1676400"/>
          </a:xfrm>
          <a:noFill/>
        </p:spPr>
        <p:txBody>
          <a:bodyPr>
            <a:noAutofit/>
          </a:bodyPr>
          <a:lstStyle>
            <a:lvl1pPr marL="0" indent="0">
              <a:spcBef>
                <a:spcPts val="0"/>
              </a:spcBef>
              <a:spcAft>
                <a:spcPts val="0"/>
              </a:spcAft>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pic>
        <p:nvPicPr>
          <p:cNvPr id="8" name="Picture 7" descr="A picture containing kitchenware, night sky&#10;&#10;Description automatically generated">
            <a:extLst>
              <a:ext uri="{FF2B5EF4-FFF2-40B4-BE49-F238E27FC236}">
                <a16:creationId xmlns:a16="http://schemas.microsoft.com/office/drawing/2014/main" id="{94134E1F-7997-4A57-AEC2-03E5123D9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4869162"/>
            <a:ext cx="7595937" cy="1685334"/>
          </a:xfrm>
          <a:prstGeom prst="rect">
            <a:avLst/>
          </a:prstGeom>
        </p:spPr>
      </p:pic>
      <p:pic>
        <p:nvPicPr>
          <p:cNvPr id="9" name="Picture 8">
            <a:extLst>
              <a:ext uri="{FF2B5EF4-FFF2-40B4-BE49-F238E27FC236}">
                <a16:creationId xmlns:a16="http://schemas.microsoft.com/office/drawing/2014/main" id="{E1794D0C-D6CF-4831-8BFF-7EC84248FE5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96003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5"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pic>
        <p:nvPicPr>
          <p:cNvPr id="7" name="Picture 6" descr="A picture containing kitchenware, night sky&#10;&#10;Description automatically generated">
            <a:extLst>
              <a:ext uri="{FF2B5EF4-FFF2-40B4-BE49-F238E27FC236}">
                <a16:creationId xmlns:a16="http://schemas.microsoft.com/office/drawing/2014/main" id="{5BE9999E-12DD-4C57-96CE-385EFBE1C9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1714500"/>
            <a:ext cx="7595937" cy="1685334"/>
          </a:xfrm>
          <a:prstGeom prst="rect">
            <a:avLst/>
          </a:prstGeom>
        </p:spPr>
      </p:pic>
      <p:pic>
        <p:nvPicPr>
          <p:cNvPr id="9" name="Picture 8">
            <a:extLst>
              <a:ext uri="{FF2B5EF4-FFF2-40B4-BE49-F238E27FC236}">
                <a16:creationId xmlns:a16="http://schemas.microsoft.com/office/drawing/2014/main" id="{CE4663B9-A32E-46A8-ABAB-2931EACBD6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774112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267200" y="2362200"/>
            <a:ext cx="7924800" cy="4495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Text Placeholder 4"/>
          <p:cNvSpPr>
            <a:spLocks noGrp="1"/>
          </p:cNvSpPr>
          <p:nvPr>
            <p:ph type="body" sz="quarter" idx="13" hasCustomPrompt="1"/>
          </p:nvPr>
        </p:nvSpPr>
        <p:spPr>
          <a:xfrm>
            <a:off x="609600" y="2289178"/>
            <a:ext cx="3200400" cy="615387"/>
          </a:xfrm>
          <a:noFill/>
        </p:spPr>
        <p:txBody>
          <a:bodyPr>
            <a:noAutofit/>
          </a:bodyPr>
          <a:lstStyle>
            <a:lvl1pPr marL="0" indent="0">
              <a:spcBef>
                <a:spcPts val="0"/>
              </a:spcBef>
              <a:spcAft>
                <a:spcPts val="0"/>
              </a:spcAft>
              <a:buNone/>
              <a:defRPr sz="44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1" name="Text Placeholder 4"/>
          <p:cNvSpPr>
            <a:spLocks noGrp="1"/>
          </p:cNvSpPr>
          <p:nvPr>
            <p:ph type="body" sz="quarter" idx="11" hasCustomPrompt="1"/>
          </p:nvPr>
        </p:nvSpPr>
        <p:spPr>
          <a:xfrm>
            <a:off x="571500" y="685800"/>
            <a:ext cx="2819400" cy="1676400"/>
          </a:xfrm>
          <a:noFill/>
        </p:spPr>
        <p:txBody>
          <a:bodyPr>
            <a:noAutofit/>
          </a:bodyPr>
          <a:lstStyle>
            <a:lvl1pPr marL="0" indent="0">
              <a:spcBef>
                <a:spcPts val="0"/>
              </a:spcBef>
              <a:spcAft>
                <a:spcPts val="0"/>
              </a:spcAft>
              <a:buNone/>
              <a:defRPr sz="115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0" hasCustomPrompt="1"/>
          </p:nvPr>
        </p:nvSpPr>
        <p:spPr>
          <a:xfrm>
            <a:off x="609600" y="3106271"/>
            <a:ext cx="3209365" cy="3218329"/>
          </a:xfrm>
        </p:spPr>
        <p:txBody>
          <a:bodyPr>
            <a:noAutofit/>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5039B26-78F2-4F87-86B2-D7A6BC127C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80878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609600" y="685800"/>
            <a:ext cx="2819400" cy="1676400"/>
          </a:xfrm>
          <a:noFill/>
        </p:spPr>
        <p:txBody>
          <a:bodyPr>
            <a:noAutofit/>
          </a:bodyPr>
          <a:lstStyle>
            <a:lvl1pPr marL="0" indent="0">
              <a:spcBef>
                <a:spcPts val="0"/>
              </a:spcBef>
              <a:spcAft>
                <a:spcPts val="0"/>
              </a:spcAft>
              <a:buNone/>
              <a:defRPr sz="11500" b="0" spc="0">
                <a:solidFill>
                  <a:schemeClr val="accent4"/>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5" name="Picture Placeholder 4"/>
          <p:cNvSpPr>
            <a:spLocks noGrp="1"/>
          </p:cNvSpPr>
          <p:nvPr>
            <p:ph type="pic" sz="quarter" idx="12" hasCustomPrompt="1"/>
          </p:nvPr>
        </p:nvSpPr>
        <p:spPr>
          <a:xfrm>
            <a:off x="612742" y="2362202"/>
            <a:ext cx="5483258" cy="396239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Text Placeholder 4"/>
          <p:cNvSpPr>
            <a:spLocks noGrp="1"/>
          </p:cNvSpPr>
          <p:nvPr>
            <p:ph type="body" sz="quarter" idx="13" hasCustomPrompt="1"/>
          </p:nvPr>
        </p:nvSpPr>
        <p:spPr>
          <a:xfrm>
            <a:off x="6526306" y="2308632"/>
            <a:ext cx="5063059" cy="413684"/>
          </a:xfrm>
          <a:noFill/>
        </p:spPr>
        <p:txBody>
          <a:bodyPr>
            <a:noAutofit/>
          </a:bodyPr>
          <a:lstStyle>
            <a:lvl1pPr marL="0" indent="0">
              <a:spcBef>
                <a:spcPts val="0"/>
              </a:spcBef>
              <a:spcAft>
                <a:spcPts val="0"/>
              </a:spcAft>
              <a:buNone/>
              <a:defRPr sz="36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4" name="Text Placeholder 5"/>
          <p:cNvSpPr>
            <a:spLocks noGrp="1"/>
          </p:cNvSpPr>
          <p:nvPr>
            <p:ph type="body" sz="quarter" idx="14" hasCustomPrompt="1"/>
          </p:nvPr>
        </p:nvSpPr>
        <p:spPr>
          <a:xfrm>
            <a:off x="6526306" y="3396342"/>
            <a:ext cx="5065776" cy="2928258"/>
          </a:xfrm>
        </p:spPr>
        <p:txBody>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hasCustomPrompt="1"/>
          </p:nvPr>
        </p:nvSpPr>
        <p:spPr>
          <a:xfrm>
            <a:off x="6526306" y="2856704"/>
            <a:ext cx="5065776" cy="320870"/>
          </a:xfrm>
        </p:spPr>
        <p:txBody>
          <a:bodyPr>
            <a:noAutofit/>
          </a:bodyPr>
          <a:lstStyle>
            <a:lvl1pPr marL="0" indent="0">
              <a:spcBef>
                <a:spcPts val="0"/>
              </a:spcBef>
              <a:spcAft>
                <a:spcPts val="0"/>
              </a:spcAft>
              <a:buNone/>
              <a:defRPr sz="2800" b="1">
                <a:solidFill>
                  <a:srgbClr val="009999"/>
                </a:solidFill>
                <a:latin typeface="+mn-lt"/>
              </a:defRPr>
            </a:lvl1pPr>
          </a:lstStyle>
          <a:p>
            <a:pPr lvl="0"/>
            <a:r>
              <a:rPr lang="en-US"/>
              <a:t>Subhead</a:t>
            </a:r>
          </a:p>
        </p:txBody>
      </p:sp>
      <p:pic>
        <p:nvPicPr>
          <p:cNvPr id="7" name="Picture 6">
            <a:extLst>
              <a:ext uri="{FF2B5EF4-FFF2-40B4-BE49-F238E27FC236}">
                <a16:creationId xmlns:a16="http://schemas.microsoft.com/office/drawing/2014/main" id="{5D177457-2B7C-473C-890D-D46B0D1A42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036372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4343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6042660" y="5006340"/>
            <a:ext cx="2819400" cy="1424940"/>
          </a:xfrm>
          <a:noFill/>
        </p:spPr>
        <p:txBody>
          <a:bodyPr>
            <a:noAutofit/>
          </a:bodyPr>
          <a:lstStyle>
            <a:lvl1pPr marL="0" indent="0">
              <a:spcBef>
                <a:spcPts val="0"/>
              </a:spcBef>
              <a:spcAft>
                <a:spcPts val="0"/>
              </a:spcAft>
              <a:buNone/>
              <a:defRPr sz="115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0" name="Text Placeholder 4"/>
          <p:cNvSpPr>
            <a:spLocks noGrp="1"/>
          </p:cNvSpPr>
          <p:nvPr>
            <p:ph type="body" sz="quarter" idx="13" hasCustomPrompt="1"/>
          </p:nvPr>
        </p:nvSpPr>
        <p:spPr>
          <a:xfrm>
            <a:off x="7993382" y="5181602"/>
            <a:ext cx="3589018" cy="1089660"/>
          </a:xfrm>
          <a:noFill/>
        </p:spPr>
        <p:txBody>
          <a:bodyPr anchor="ctr">
            <a:noAutofit/>
          </a:bodyPr>
          <a:lstStyle>
            <a:lvl1pPr marL="0" indent="0">
              <a:spcBef>
                <a:spcPts val="0"/>
              </a:spcBef>
              <a:spcAft>
                <a:spcPts val="0"/>
              </a:spcAft>
              <a:buNone/>
              <a:defRPr sz="3600" b="1" spc="0">
                <a:solidFill>
                  <a:srgbClr val="0054A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pic>
        <p:nvPicPr>
          <p:cNvPr id="6" name="Picture 5" descr="A picture containing kitchenware, night sky&#10;&#10;Description automatically generated">
            <a:extLst>
              <a:ext uri="{FF2B5EF4-FFF2-40B4-BE49-F238E27FC236}">
                <a16:creationId xmlns:a16="http://schemas.microsoft.com/office/drawing/2014/main" id="{BC423126-45E3-44D0-BCC4-037BB5283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2450815"/>
            <a:ext cx="7595937" cy="1685334"/>
          </a:xfrm>
          <a:prstGeom prst="rect">
            <a:avLst/>
          </a:prstGeom>
        </p:spPr>
      </p:pic>
      <p:pic>
        <p:nvPicPr>
          <p:cNvPr id="7" name="Picture 6">
            <a:extLst>
              <a:ext uri="{FF2B5EF4-FFF2-40B4-BE49-F238E27FC236}">
                <a16:creationId xmlns:a16="http://schemas.microsoft.com/office/drawing/2014/main" id="{93EE118F-6A94-418A-BA9F-DBFFE3889C6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69715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pic>
        <p:nvPicPr>
          <p:cNvPr id="10" name="Picture 9">
            <a:extLst>
              <a:ext uri="{FF2B5EF4-FFF2-40B4-BE49-F238E27FC236}">
                <a16:creationId xmlns:a16="http://schemas.microsoft.com/office/drawing/2014/main" id="{D3740D7F-0479-4782-AAD1-D8D47B7732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843" y="5200650"/>
            <a:ext cx="2308266" cy="1200150"/>
          </a:xfrm>
          <a:prstGeom prst="rect">
            <a:avLst/>
          </a:prstGeom>
        </p:spPr>
      </p:pic>
      <p:pic>
        <p:nvPicPr>
          <p:cNvPr id="11" name="Picture 10" descr="A picture containing kitchenware, night sky&#10;&#10;Description automatically generated">
            <a:extLst>
              <a:ext uri="{FF2B5EF4-FFF2-40B4-BE49-F238E27FC236}">
                <a16:creationId xmlns:a16="http://schemas.microsoft.com/office/drawing/2014/main" id="{B3FA9B20-770D-484E-AAFE-1460D9305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473" y="776825"/>
            <a:ext cx="9699577" cy="2152075"/>
          </a:xfrm>
          <a:prstGeom prst="rect">
            <a:avLst/>
          </a:prstGeom>
        </p:spPr>
      </p:pic>
    </p:spTree>
    <p:extLst>
      <p:ext uri="{BB962C8B-B14F-4D97-AF65-F5344CB8AC3E}">
        <p14:creationId xmlns:p14="http://schemas.microsoft.com/office/powerpoint/2010/main" val="251810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5157317"/>
            <a:ext cx="10988040" cy="670560"/>
          </a:xfrm>
          <a:noFill/>
        </p:spPr>
        <p:txBody>
          <a:bodyPr>
            <a:noAutofit/>
          </a:bodyPr>
          <a:lstStyle>
            <a:lvl1pPr marL="0" indent="0">
              <a:spcBef>
                <a:spcPts val="0"/>
              </a:spcBef>
              <a:spcAft>
                <a:spcPts val="0"/>
              </a:spcAft>
              <a:buNone/>
              <a:defRPr sz="5400" b="1" spc="0">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Text Placeholder 4"/>
          <p:cNvSpPr>
            <a:spLocks noGrp="1"/>
          </p:cNvSpPr>
          <p:nvPr>
            <p:ph type="body" sz="quarter" idx="13" hasCustomPrompt="1"/>
          </p:nvPr>
        </p:nvSpPr>
        <p:spPr>
          <a:xfrm>
            <a:off x="609600" y="5928360"/>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pic>
        <p:nvPicPr>
          <p:cNvPr id="6" name="Picture 5" descr="A picture containing kitchenware, night sky&#10;&#10;Description automatically generated">
            <a:extLst>
              <a:ext uri="{FF2B5EF4-FFF2-40B4-BE49-F238E27FC236}">
                <a16:creationId xmlns:a16="http://schemas.microsoft.com/office/drawing/2014/main" id="{4AB485E5-6E35-4EBE-A609-8E77BE04F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2842275"/>
            <a:ext cx="7595937" cy="1685334"/>
          </a:xfrm>
          <a:prstGeom prst="rect">
            <a:avLst/>
          </a:prstGeom>
        </p:spPr>
      </p:pic>
      <p:pic>
        <p:nvPicPr>
          <p:cNvPr id="7" name="Picture 6">
            <a:extLst>
              <a:ext uri="{FF2B5EF4-FFF2-40B4-BE49-F238E27FC236}">
                <a16:creationId xmlns:a16="http://schemas.microsoft.com/office/drawing/2014/main" id="{D12DAD59-BAB9-4578-AFBB-24CEF471B75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833068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752600" y="1981200"/>
            <a:ext cx="2362200" cy="2590800"/>
          </a:xfrm>
          <a:noFill/>
        </p:spPr>
        <p:txBody>
          <a:bodyPr>
            <a:noAutofit/>
          </a:bodyPr>
          <a:lstStyle>
            <a:lvl1pPr marL="0" indent="0" algn="ctr">
              <a:spcBef>
                <a:spcPts val="0"/>
              </a:spcBef>
              <a:spcAft>
                <a:spcPts val="0"/>
              </a:spcAft>
              <a:buNone/>
              <a:defRPr sz="16600" b="1" spc="0">
                <a:solidFill>
                  <a:schemeClr val="bg1"/>
                </a:solidFill>
                <a:latin typeface="Arial Narrow" panose="020B060602020203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cxnSp>
        <p:nvCxnSpPr>
          <p:cNvPr id="7" name="Straight Connector 6"/>
          <p:cNvCxnSpPr/>
          <p:nvPr/>
        </p:nvCxnSpPr>
        <p:spPr>
          <a:xfrm>
            <a:off x="1752600" y="4572000"/>
            <a:ext cx="2362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4495800" y="2362200"/>
            <a:ext cx="7086600" cy="1828800"/>
          </a:xfrm>
          <a:noFill/>
        </p:spPr>
        <p:txBody>
          <a:bodyPr anchor="ctr">
            <a:noAutofit/>
          </a:bodyPr>
          <a:lstStyle>
            <a:lvl1pPr marL="0" indent="0">
              <a:spcBef>
                <a:spcPts val="0"/>
              </a:spcBef>
              <a:spcAft>
                <a:spcPts val="0"/>
              </a:spcAft>
              <a:buNone/>
              <a:defRPr sz="5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cxnSp>
        <p:nvCxnSpPr>
          <p:cNvPr id="5" name="Straight Connector 4"/>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1720E-9894-4B6E-8EF7-41C5E20E7398}"/>
              </a:ext>
            </a:extLst>
          </p:cNvPr>
          <p:cNvCxnSpPr/>
          <p:nvPr userDrawn="1"/>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23BE769-5DAC-4206-899C-35EB9D9254C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455443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4" name="Text Placeholder 4"/>
          <p:cNvSpPr>
            <a:spLocks noGrp="1"/>
          </p:cNvSpPr>
          <p:nvPr>
            <p:ph type="body" sz="quarter" idx="12" hasCustomPrompt="1"/>
          </p:nvPr>
        </p:nvSpPr>
        <p:spPr>
          <a:xfrm>
            <a:off x="1524002" y="1828800"/>
            <a:ext cx="9143996" cy="1600200"/>
          </a:xfrm>
          <a:noFill/>
        </p:spPr>
        <p:txBody>
          <a:bodyP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pic>
        <p:nvPicPr>
          <p:cNvPr id="6" name="Picture 5" descr="A picture containing kitchenware, night sky&#10;&#10;Description automatically generated">
            <a:extLst>
              <a:ext uri="{FF2B5EF4-FFF2-40B4-BE49-F238E27FC236}">
                <a16:creationId xmlns:a16="http://schemas.microsoft.com/office/drawing/2014/main" id="{CCBE9F37-8AD0-4057-B629-A82BD7E04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5" name="Picture 4">
            <a:extLst>
              <a:ext uri="{FF2B5EF4-FFF2-40B4-BE49-F238E27FC236}">
                <a16:creationId xmlns:a16="http://schemas.microsoft.com/office/drawing/2014/main" id="{AB515FF7-4030-4C79-8FD9-9D9299834CB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30297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Divider">
    <p:spTree>
      <p:nvGrpSpPr>
        <p:cNvPr id="1" name=""/>
        <p:cNvGrpSpPr/>
        <p:nvPr/>
      </p:nvGrpSpPr>
      <p:grpSpPr>
        <a:xfrm>
          <a:off x="0" y="0"/>
          <a:ext cx="0" cy="0"/>
          <a:chOff x="0" y="0"/>
          <a:chExt cx="0" cy="0"/>
        </a:xfrm>
      </p:grpSpPr>
      <p:sp>
        <p:nvSpPr>
          <p:cNvPr id="3" name="Rectangle 2"/>
          <p:cNvSpPr/>
          <p:nvPr/>
        </p:nvSpPr>
        <p:spPr>
          <a:xfrm>
            <a:off x="609600" y="0"/>
            <a:ext cx="4341779" cy="3344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82882" y="2048256"/>
            <a:ext cx="3780558" cy="942156"/>
          </a:xfrm>
        </p:spPr>
        <p:txBody>
          <a:bodyPr anchor="t" anchorCtr="0"/>
          <a:lstStyle>
            <a:lvl1pPr>
              <a:defRPr sz="3600">
                <a:solidFill>
                  <a:schemeClr val="bg1"/>
                </a:solidFill>
              </a:defRPr>
            </a:lvl1pPr>
          </a:lstStyle>
          <a:p>
            <a:r>
              <a:rPr lang="en-US"/>
              <a:t>Section</a:t>
            </a:r>
          </a:p>
        </p:txBody>
      </p:sp>
      <p:sp>
        <p:nvSpPr>
          <p:cNvPr id="9" name="Text Placeholder 4"/>
          <p:cNvSpPr>
            <a:spLocks noGrp="1"/>
          </p:cNvSpPr>
          <p:nvPr>
            <p:ph type="body" sz="quarter" idx="10" hasCustomPrompt="1"/>
          </p:nvPr>
        </p:nvSpPr>
        <p:spPr>
          <a:xfrm>
            <a:off x="5410738" y="3442003"/>
            <a:ext cx="6165566" cy="2882597"/>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11" hasCustomPrompt="1"/>
          </p:nvPr>
        </p:nvSpPr>
        <p:spPr>
          <a:xfrm>
            <a:off x="867156" y="598932"/>
            <a:ext cx="2819400" cy="1284732"/>
          </a:xfrm>
          <a:noFill/>
        </p:spPr>
        <p:txBody>
          <a:bodyPr>
            <a:noAutofit/>
          </a:bodyPr>
          <a:lstStyle>
            <a:lvl1pPr marL="0" indent="0">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2" name="Picture Placeholder 11"/>
          <p:cNvSpPr>
            <a:spLocks noGrp="1"/>
          </p:cNvSpPr>
          <p:nvPr>
            <p:ph type="pic" sz="quarter" idx="12" hasCustomPrompt="1"/>
          </p:nvPr>
        </p:nvSpPr>
        <p:spPr>
          <a:xfrm>
            <a:off x="609600" y="3419856"/>
            <a:ext cx="4343400" cy="3438144"/>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latin typeface="+mj-lt"/>
              </a:defRPr>
            </a:lvl1pPr>
          </a:lstStyle>
          <a:p>
            <a:r>
              <a:rPr lang="en-US"/>
              <a:t>Color block or insert picture</a:t>
            </a:r>
          </a:p>
        </p:txBody>
      </p:sp>
      <p:sp>
        <p:nvSpPr>
          <p:cNvPr id="7" name="Rectangle 6"/>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28E79D-3188-45B4-BE21-8AA116F7AB70}"/>
              </a:ext>
            </a:extLst>
          </p:cNvPr>
          <p:cNvSpPr/>
          <p:nvPr userDrawn="1"/>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B52D716-A64A-4080-A78C-48D6FB284A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020834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marL="0" marR="0" indent="0" algn="ctr" defTabSz="914354" rtl="0" eaLnBrk="1" fontAlgn="auto" latinLnBrk="0" hangingPunct="1">
              <a:lnSpc>
                <a:spcPts val="4400"/>
              </a:lnSpc>
              <a:spcBef>
                <a:spcPct val="0"/>
              </a:spcBef>
              <a:spcAft>
                <a:spcPts val="0"/>
              </a:spcAft>
              <a:buClrTx/>
              <a:buSzTx/>
              <a:buFontTx/>
              <a:buNone/>
              <a:tabLst/>
              <a:defRPr sz="3600" baseline="0">
                <a:solidFill>
                  <a:schemeClr val="tx1"/>
                </a:solidFill>
              </a:defRPr>
            </a:lvl1pPr>
          </a:lstStyle>
          <a:p>
            <a:pPr marL="0" marR="0" lvl="0" indent="0" algn="ctr" defTabSz="914354" rtl="0" eaLnBrk="1" fontAlgn="auto" latinLnBrk="0" hangingPunct="1">
              <a:lnSpc>
                <a:spcPts val="4400"/>
              </a:lnSpc>
              <a:spcBef>
                <a:spcPct val="0"/>
              </a:spcBef>
              <a:spcAft>
                <a:spcPts val="0"/>
              </a:spcAft>
              <a:buClrTx/>
              <a:buSzTx/>
              <a:buFontTx/>
              <a:buNone/>
              <a:tabLst/>
              <a:defRPr/>
            </a:pPr>
            <a:r>
              <a:rPr lang="en-US"/>
              <a:t>“Tap to add quote text”</a:t>
            </a:r>
          </a:p>
        </p:txBody>
      </p:sp>
      <p:sp>
        <p:nvSpPr>
          <p:cNvPr id="3" name="Picture Placeholder 4"/>
          <p:cNvSpPr>
            <a:spLocks noGrp="1"/>
          </p:cNvSpPr>
          <p:nvPr>
            <p:ph type="pic" sz="quarter" idx="12" hasCustomPrompt="1"/>
          </p:nvPr>
        </p:nvSpPr>
        <p:spPr>
          <a:xfrm>
            <a:off x="609599" y="1520190"/>
            <a:ext cx="3693459" cy="3817620"/>
          </a:xfrm>
          <a:gradFill flip="none" rotWithShape="1">
            <a:gsLst>
              <a:gs pos="0">
                <a:srgbClr val="0054A4"/>
              </a:gs>
              <a:gs pos="100000">
                <a:srgbClr val="009999"/>
              </a:gs>
            </a:gsLst>
            <a:lin ang="4620000" scaled="0"/>
            <a:tileRect/>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picture</a:t>
            </a:r>
          </a:p>
          <a:p>
            <a:endParaRPr lang="en-US"/>
          </a:p>
        </p:txBody>
      </p:sp>
      <p:pic>
        <p:nvPicPr>
          <p:cNvPr id="4" name="Picture 3">
            <a:extLst>
              <a:ext uri="{FF2B5EF4-FFF2-40B4-BE49-F238E27FC236}">
                <a16:creationId xmlns:a16="http://schemas.microsoft.com/office/drawing/2014/main" id="{5CFB5279-FB27-439C-B52C-993E65AED1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661085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algn="ctr">
              <a:lnSpc>
                <a:spcPts val="4400"/>
              </a:lnSpc>
              <a:defRPr sz="3600" baseline="0">
                <a:solidFill>
                  <a:schemeClr val="bg1"/>
                </a:solidFill>
              </a:defRPr>
            </a:lvl1pPr>
          </a:lstStyle>
          <a:p>
            <a:r>
              <a:rPr lang="en-US"/>
              <a:t>“Tap to add quote text”</a:t>
            </a:r>
          </a:p>
        </p:txBody>
      </p:sp>
      <p:sp>
        <p:nvSpPr>
          <p:cNvPr id="3" name="Picture Placeholder 4"/>
          <p:cNvSpPr>
            <a:spLocks noGrp="1"/>
          </p:cNvSpPr>
          <p:nvPr>
            <p:ph type="pic" sz="quarter" idx="12" hasCustomPrompt="1"/>
          </p:nvPr>
        </p:nvSpPr>
        <p:spPr>
          <a:xfrm>
            <a:off x="609599" y="1520190"/>
            <a:ext cx="3693459" cy="3817620"/>
          </a:xfrm>
          <a:gradFill>
            <a:gsLst>
              <a:gs pos="0">
                <a:srgbClr val="0054A4"/>
              </a:gs>
              <a:gs pos="100000">
                <a:srgbClr val="009999"/>
              </a:gs>
            </a:gsLst>
            <a:lin ang="4620000" scaled="0"/>
          </a:gra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picture</a:t>
            </a:r>
          </a:p>
        </p:txBody>
      </p:sp>
      <p:pic>
        <p:nvPicPr>
          <p:cNvPr id="4" name="Picture 3">
            <a:extLst>
              <a:ext uri="{FF2B5EF4-FFF2-40B4-BE49-F238E27FC236}">
                <a16:creationId xmlns:a16="http://schemas.microsoft.com/office/drawing/2014/main" id="{2144453D-18B3-4CF6-8E35-3378C383E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655874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Quote">
    <p:bg>
      <p:bgPr>
        <a:gradFill>
          <a:gsLst>
            <a:gs pos="0">
              <a:srgbClr val="0054A4"/>
            </a:gs>
            <a:gs pos="100000">
              <a:srgbClr val="009999"/>
            </a:gs>
          </a:gsLst>
          <a:lin ang="46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a:t>“Tap to add quote text”</a:t>
            </a:r>
          </a:p>
        </p:txBody>
      </p:sp>
      <p:pic>
        <p:nvPicPr>
          <p:cNvPr id="3" name="Picture 2" descr="A picture containing kitchenware, night sky&#10;&#10;Description automatically generated">
            <a:extLst>
              <a:ext uri="{FF2B5EF4-FFF2-40B4-BE49-F238E27FC236}">
                <a16:creationId xmlns:a16="http://schemas.microsoft.com/office/drawing/2014/main" id="{B07BBFA1-B012-4437-B6CF-7D7A3F13F3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4" name="Picture 3">
            <a:extLst>
              <a:ext uri="{FF2B5EF4-FFF2-40B4-BE49-F238E27FC236}">
                <a16:creationId xmlns:a16="http://schemas.microsoft.com/office/drawing/2014/main" id="{C74C48A8-56A0-43BA-B458-AE1589CFF6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608948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a:t>“Tap to add quote text”</a:t>
            </a:r>
          </a:p>
        </p:txBody>
      </p:sp>
      <p:pic>
        <p:nvPicPr>
          <p:cNvPr id="3" name="Picture 2" descr="A picture containing kitchenware, night sky&#10;&#10;Description automatically generated">
            <a:extLst>
              <a:ext uri="{FF2B5EF4-FFF2-40B4-BE49-F238E27FC236}">
                <a16:creationId xmlns:a16="http://schemas.microsoft.com/office/drawing/2014/main" id="{385E4E95-413A-46A5-8CAE-E4BAA18014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4" name="Picture 3">
            <a:extLst>
              <a:ext uri="{FF2B5EF4-FFF2-40B4-BE49-F238E27FC236}">
                <a16:creationId xmlns:a16="http://schemas.microsoft.com/office/drawing/2014/main" id="{BC8298BF-BCE5-4946-B6DE-CEB688912A9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722494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A12424-9E28-4089-8374-3ACC7D9ACC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p:txBody>
          <a:bodyPr>
            <a:noAutofit/>
          </a:bodyPr>
          <a:lstStyle>
            <a:lvl1pPr>
              <a:defRPr>
                <a:solidFill>
                  <a:srgbClr val="0054A4"/>
                </a:solidFill>
              </a:defRPr>
            </a:lvl1pPr>
          </a:lstStyle>
          <a:p>
            <a:r>
              <a:rPr lang="en-US"/>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3267FA74-8E81-4283-AC23-57A04FA8FE52}"/>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98337FC1-E8B6-4E25-9CC6-D777E91135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017820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A94714-39F2-4042-9B92-92E74ED16F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a:xfrm>
            <a:off x="609600" y="381000"/>
            <a:ext cx="10972800" cy="838200"/>
          </a:xfrm>
        </p:spPr>
        <p:txBody>
          <a:bodyPr>
            <a:noAutofit/>
          </a:bodyPr>
          <a:lstStyle/>
          <a:p>
            <a:r>
              <a:rPr lang="en-US"/>
              <a:t>Tap to add title</a:t>
            </a:r>
          </a:p>
        </p:txBody>
      </p:sp>
      <p:sp>
        <p:nvSpPr>
          <p:cNvPr id="4" name="Text Placeholder 5"/>
          <p:cNvSpPr>
            <a:spLocks noGrp="1"/>
          </p:cNvSpPr>
          <p:nvPr>
            <p:ph type="body" sz="quarter" idx="10" hasCustomPrompt="1"/>
          </p:nvPr>
        </p:nvSpPr>
        <p:spPr>
          <a:xfrm>
            <a:off x="609600" y="1917470"/>
            <a:ext cx="10972165"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cxnSp>
        <p:nvCxnSpPr>
          <p:cNvPr id="6" name="Straight Connector 5">
            <a:extLst>
              <a:ext uri="{FF2B5EF4-FFF2-40B4-BE49-F238E27FC236}">
                <a16:creationId xmlns:a16="http://schemas.microsoft.com/office/drawing/2014/main" id="{8D649520-A5D6-41F1-A158-DADD35D8E99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61A0B3C7-C56D-45B9-A966-09E04FBC499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66090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12192000" cy="6858000"/>
          </a:xfrm>
          <a:solidFill>
            <a:srgbClr val="009999"/>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pic>
        <p:nvPicPr>
          <p:cNvPr id="7" name="Picture 6">
            <a:extLst>
              <a:ext uri="{FF2B5EF4-FFF2-40B4-BE49-F238E27FC236}">
                <a16:creationId xmlns:a16="http://schemas.microsoft.com/office/drawing/2014/main" id="{2502EB9E-2CBB-4C46-915B-0989399574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843" y="5200650"/>
            <a:ext cx="2308266" cy="1200150"/>
          </a:xfrm>
          <a:prstGeom prst="rect">
            <a:avLst/>
          </a:prstGeom>
        </p:spPr>
      </p:pic>
    </p:spTree>
    <p:extLst>
      <p:ext uri="{BB962C8B-B14F-4D97-AF65-F5344CB8AC3E}">
        <p14:creationId xmlns:p14="http://schemas.microsoft.com/office/powerpoint/2010/main" val="2027610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89F98D-939B-4761-AB32-A263697B34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p:txBody>
          <a:bodyPr>
            <a:noAutofit/>
          </a:bodyPr>
          <a:lstStyle/>
          <a:p>
            <a:r>
              <a:rPr lang="en-US"/>
              <a:t>Tap to add title</a:t>
            </a:r>
          </a:p>
        </p:txBody>
      </p:sp>
      <p:sp>
        <p:nvSpPr>
          <p:cNvPr id="9"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baseline="0"/>
            </a:lvl1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311E0EA5-AA70-4DED-946B-9FE0FD83678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64B067B9-39B8-4CF9-AFBD-75DFF59D4B1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22469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8600FA-2667-46FB-B251-15AB4DDFDCF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2886" y="4811121"/>
            <a:ext cx="7257303" cy="1566675"/>
          </a:xfrm>
          <a:prstGeom prst="rect">
            <a:avLst/>
          </a:prstGeom>
        </p:spPr>
      </p:pic>
      <p:sp>
        <p:nvSpPr>
          <p:cNvPr id="2" name="Title 1"/>
          <p:cNvSpPr>
            <a:spLocks noGrp="1"/>
          </p:cNvSpPr>
          <p:nvPr>
            <p:ph type="title" hasCustomPrompt="1"/>
          </p:nvPr>
        </p:nvSpPr>
        <p:spPr>
          <a:xfrm>
            <a:off x="609599" y="381000"/>
            <a:ext cx="5257800" cy="838200"/>
          </a:xfrm>
        </p:spPr>
        <p:txBody>
          <a:bodyPr anchor="t">
            <a:noAutofit/>
          </a:bodyPr>
          <a:lstStyle>
            <a:lvl1pPr marL="0" indent="0">
              <a:spcBef>
                <a:spcPts val="0"/>
              </a:spcBef>
              <a:spcAft>
                <a:spcPts val="0"/>
              </a:spcAft>
              <a:buFont typeface="Arial" panose="020B0604020202020204" pitchFamily="34" charset="0"/>
              <a:buNone/>
              <a:defRPr sz="3200" baseline="0"/>
            </a:lvl1pPr>
          </a:lstStyle>
          <a:p>
            <a:pPr lvl="0"/>
            <a:r>
              <a:rPr lang="en-US"/>
              <a:t>Tap to add title 1</a:t>
            </a:r>
          </a:p>
        </p:txBody>
      </p:sp>
      <p:sp>
        <p:nvSpPr>
          <p:cNvPr id="13" name="Text Placeholder 12"/>
          <p:cNvSpPr>
            <a:spLocks noGrp="1"/>
          </p:cNvSpPr>
          <p:nvPr>
            <p:ph type="body" sz="quarter" idx="14" hasCustomPrompt="1"/>
          </p:nvPr>
        </p:nvSpPr>
        <p:spPr>
          <a:xfrm>
            <a:off x="6323433" y="381000"/>
            <a:ext cx="5257800" cy="841248"/>
          </a:xfrm>
        </p:spPr>
        <p:txBody>
          <a:bodyPr tIns="0" anchor="t" anchorCtr="0">
            <a:noAutofit/>
          </a:bodyPr>
          <a:lstStyle>
            <a:lvl1pPr marL="0" indent="0">
              <a:spcBef>
                <a:spcPts val="0"/>
              </a:spcBef>
              <a:spcAft>
                <a:spcPts val="0"/>
              </a:spcAft>
              <a:buNone/>
              <a:defRPr sz="3200" b="1" baseline="0">
                <a:solidFill>
                  <a:srgbClr val="0054A4"/>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a:t>Tap to add title 2</a:t>
            </a:r>
          </a:p>
        </p:txBody>
      </p:sp>
      <p:sp>
        <p:nvSpPr>
          <p:cNvPr id="8"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baseline="0"/>
            </a:lvl1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
                <a:schemeClr val="accent3"/>
              </a:buClr>
              <a:buSzTx/>
              <a:buFont typeface="Wingdings" panose="05000000000000000000" pitchFamily="2" charset="2"/>
              <a:buChar char="§"/>
              <a:tabLst/>
              <a:defRPr/>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B4079371-E87C-41D3-AF50-47BAFF0DA7F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274432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05600" y="1450848"/>
            <a:ext cx="4876800" cy="4873752"/>
          </a:xfrm>
        </p:spPr>
        <p:txBody>
          <a:bodyPr>
            <a:noAutofit/>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705600" y="381000"/>
            <a:ext cx="4876800" cy="838200"/>
          </a:xfrm>
        </p:spPr>
        <p:txBody>
          <a:bodyPr anchor="t">
            <a:noAutofit/>
          </a:bodyPr>
          <a:lstStyle>
            <a:lvl1pPr marL="0" indent="0">
              <a:buFont typeface="Arial" panose="020B0604020202020204" pitchFamily="34" charset="0"/>
              <a:buNone/>
              <a:defRPr baseline="0"/>
            </a:lvl1pPr>
          </a:lstStyle>
          <a:p>
            <a:r>
              <a:rPr lang="en-US"/>
              <a:t>Tap to add title 2</a:t>
            </a:r>
          </a:p>
        </p:txBody>
      </p:sp>
      <p:sp>
        <p:nvSpPr>
          <p:cNvPr id="7" name="Picture Placeholder 6"/>
          <p:cNvSpPr>
            <a:spLocks noGrp="1"/>
          </p:cNvSpPr>
          <p:nvPr>
            <p:ph type="pic" sz="quarter" idx="11" hasCustomPrompt="1"/>
          </p:nvPr>
        </p:nvSpPr>
        <p:spPr>
          <a:xfrm>
            <a:off x="0" y="0"/>
            <a:ext cx="6089904"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a:t>
            </a:r>
          </a:p>
        </p:txBody>
      </p:sp>
      <p:sp>
        <p:nvSpPr>
          <p:cNvPr id="11" name="Text Placeholder 8"/>
          <p:cNvSpPr>
            <a:spLocks noGrp="1"/>
          </p:cNvSpPr>
          <p:nvPr>
            <p:ph type="body" sz="quarter" idx="12" hasCustomPrompt="1"/>
          </p:nvPr>
        </p:nvSpPr>
        <p:spPr>
          <a:xfrm>
            <a:off x="609600" y="1450848"/>
            <a:ext cx="4873752" cy="4873752"/>
          </a:xfrm>
        </p:spPr>
        <p:txBody>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4" hasCustomPrompt="1"/>
          </p:nvPr>
        </p:nvSpPr>
        <p:spPr>
          <a:xfrm>
            <a:off x="619432" y="381000"/>
            <a:ext cx="4873752" cy="841248"/>
          </a:xfrm>
        </p:spPr>
        <p:txBody>
          <a:bodyPr anchor="t" anchorCtr="0"/>
          <a:lstStyle>
            <a:lvl1pPr marL="0" indent="0">
              <a:spcBef>
                <a:spcPts val="0"/>
              </a:spcBef>
              <a:spcAft>
                <a:spcPts val="0"/>
              </a:spcAft>
              <a:buNone/>
              <a:defRPr sz="3200" b="1">
                <a:solidFill>
                  <a:schemeClr val="bg1"/>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a:t>Tap to add title 1</a:t>
            </a:r>
          </a:p>
        </p:txBody>
      </p:sp>
      <p:pic>
        <p:nvPicPr>
          <p:cNvPr id="8" name="Picture 7">
            <a:extLst>
              <a:ext uri="{FF2B5EF4-FFF2-40B4-BE49-F238E27FC236}">
                <a16:creationId xmlns:a16="http://schemas.microsoft.com/office/drawing/2014/main" id="{E6FDE58E-5034-46E8-B352-6B3E075A47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3386237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cxnSp>
        <p:nvCxnSpPr>
          <p:cNvPr id="6" name="Straight Connector 5">
            <a:extLst>
              <a:ext uri="{FF2B5EF4-FFF2-40B4-BE49-F238E27FC236}">
                <a16:creationId xmlns:a16="http://schemas.microsoft.com/office/drawing/2014/main" id="{7096D59F-69E8-4897-9160-6D05115A967C}"/>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01F45E3D-E7BA-4CC7-A8D9-F5C0D78801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19670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599" y="1447800"/>
            <a:ext cx="3291841"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599" y="381000"/>
            <a:ext cx="3291841" cy="838200"/>
          </a:xfrm>
        </p:spPr>
        <p:txBody>
          <a:bodyPr>
            <a:noAutofit/>
          </a:bodyPr>
          <a:lstStyle/>
          <a:p>
            <a:r>
              <a:rPr lang="en-US"/>
              <a:t>Tap to add title</a:t>
            </a:r>
          </a:p>
        </p:txBody>
      </p:sp>
      <p:sp>
        <p:nvSpPr>
          <p:cNvPr id="7" name="Picture Placeholder 6"/>
          <p:cNvSpPr>
            <a:spLocks noGrp="1"/>
          </p:cNvSpPr>
          <p:nvPr>
            <p:ph type="pic" sz="quarter" idx="11" hasCustomPrompt="1"/>
          </p:nvPr>
        </p:nvSpPr>
        <p:spPr>
          <a:xfrm>
            <a:off x="4282440" y="0"/>
            <a:ext cx="790956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cxnSp>
        <p:nvCxnSpPr>
          <p:cNvPr id="6" name="Straight Connector 5">
            <a:extLst>
              <a:ext uri="{FF2B5EF4-FFF2-40B4-BE49-F238E27FC236}">
                <a16:creationId xmlns:a16="http://schemas.microsoft.com/office/drawing/2014/main" id="{16360DB6-4745-491C-ACAE-38C6A551C75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CBF63C6E-8A11-4258-9FCA-36B47543C7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507666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6"/>
          <p:cNvSpPr>
            <a:spLocks noGrp="1"/>
          </p:cNvSpPr>
          <p:nvPr>
            <p:ph type="pic" sz="quarter" idx="12" hasCustomPrompt="1"/>
          </p:nvPr>
        </p:nvSpPr>
        <p:spPr>
          <a:xfrm>
            <a:off x="647700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1" name="Title 1"/>
          <p:cNvSpPr>
            <a:spLocks noGrp="1"/>
          </p:cNvSpPr>
          <p:nvPr>
            <p:ph type="title" hasCustomPrompt="1"/>
          </p:nvPr>
        </p:nvSpPr>
        <p:spPr>
          <a:xfrm>
            <a:off x="609600" y="381000"/>
            <a:ext cx="5486400" cy="838200"/>
          </a:xfrm>
        </p:spPr>
        <p:txBody>
          <a:bodyPr>
            <a:noAutofit/>
          </a:bodyPr>
          <a:lstStyle/>
          <a:p>
            <a:r>
              <a:rPr lang="en-US"/>
              <a:t>Tap to add title</a:t>
            </a:r>
          </a:p>
        </p:txBody>
      </p:sp>
      <p:sp>
        <p:nvSpPr>
          <p:cNvPr id="12" name="Text Placeholder 5"/>
          <p:cNvSpPr>
            <a:spLocks noGrp="1"/>
          </p:cNvSpPr>
          <p:nvPr>
            <p:ph type="body" sz="quarter" idx="10" hasCustomPrompt="1"/>
          </p:nvPr>
        </p:nvSpPr>
        <p:spPr>
          <a:xfrm>
            <a:off x="609600" y="1917470"/>
            <a:ext cx="5486400"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cxnSp>
        <p:nvCxnSpPr>
          <p:cNvPr id="8" name="Straight Connector 7">
            <a:extLst>
              <a:ext uri="{FF2B5EF4-FFF2-40B4-BE49-F238E27FC236}">
                <a16:creationId xmlns:a16="http://schemas.microsoft.com/office/drawing/2014/main" id="{2C90A341-3788-49F3-8FF7-3CF98042CBD0}"/>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005BF0BE-2D79-40BA-BB07-53D4D15830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5902407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6"/>
          <p:cNvSpPr>
            <a:spLocks noGrp="1"/>
          </p:cNvSpPr>
          <p:nvPr>
            <p:ph type="pic" sz="quarter" idx="12" hasCustomPrompt="1"/>
          </p:nvPr>
        </p:nvSpPr>
        <p:spPr>
          <a:xfrm>
            <a:off x="647700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8" name="Picture Placeholder 6"/>
          <p:cNvSpPr>
            <a:spLocks noGrp="1"/>
          </p:cNvSpPr>
          <p:nvPr>
            <p:ph type="pic" sz="quarter" idx="13" hasCustomPrompt="1"/>
          </p:nvPr>
        </p:nvSpPr>
        <p:spPr>
          <a:xfrm>
            <a:off x="8939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14"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baseline="0">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cxnSp>
        <p:nvCxnSpPr>
          <p:cNvPr id="9" name="Straight Connector 8">
            <a:extLst>
              <a:ext uri="{FF2B5EF4-FFF2-40B4-BE49-F238E27FC236}">
                <a16:creationId xmlns:a16="http://schemas.microsoft.com/office/drawing/2014/main" id="{B899C92B-6AF3-4C77-AEAC-EF835A821309}"/>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CB41F953-1709-470C-AE0A-FD3A3ABC56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924862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10" hasCustomPrompt="1"/>
          </p:nvPr>
        </p:nvSpPr>
        <p:spPr>
          <a:xfrm>
            <a:off x="609599" y="1447800"/>
            <a:ext cx="6341459"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609599" y="381000"/>
            <a:ext cx="6341459" cy="838200"/>
          </a:xfrm>
        </p:spPr>
        <p:txBody>
          <a:bodyPr>
            <a:noAutofit/>
          </a:bodyPr>
          <a:lstStyle/>
          <a:p>
            <a:r>
              <a:rPr lang="en-US"/>
              <a:t>Tap to add title</a:t>
            </a:r>
          </a:p>
        </p:txBody>
      </p:sp>
      <p:cxnSp>
        <p:nvCxnSpPr>
          <p:cNvPr id="10" name="Straight Connector 9">
            <a:extLst>
              <a:ext uri="{FF2B5EF4-FFF2-40B4-BE49-F238E27FC236}">
                <a16:creationId xmlns:a16="http://schemas.microsoft.com/office/drawing/2014/main" id="{D3E84073-5A03-4E1F-8670-39545099E29B}"/>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EC04A9F7-704E-4B76-B3B7-BEFDD97C59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923237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10" hasCustomPrompt="1"/>
          </p:nvPr>
        </p:nvSpPr>
        <p:spPr>
          <a:xfrm>
            <a:off x="609599" y="1447800"/>
            <a:ext cx="3912109"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609599" y="381000"/>
            <a:ext cx="3912109" cy="838200"/>
          </a:xfrm>
        </p:spPr>
        <p:txBody>
          <a:bodyPr>
            <a:noAutofit/>
          </a:bodyPr>
          <a:lstStyle/>
          <a:p>
            <a:r>
              <a:rPr lang="en-US"/>
              <a:t>Tap to add title</a:t>
            </a:r>
          </a:p>
        </p:txBody>
      </p:sp>
      <p:sp>
        <p:nvSpPr>
          <p:cNvPr id="10"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2"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cxnSp>
        <p:nvCxnSpPr>
          <p:cNvPr id="13" name="Straight Connector 12">
            <a:extLst>
              <a:ext uri="{FF2B5EF4-FFF2-40B4-BE49-F238E27FC236}">
                <a16:creationId xmlns:a16="http://schemas.microsoft.com/office/drawing/2014/main" id="{E45C3942-DFEA-461D-942E-272B76F5C8DA}"/>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4" name="Picture 13">
            <a:extLst>
              <a:ext uri="{FF2B5EF4-FFF2-40B4-BE49-F238E27FC236}">
                <a16:creationId xmlns:a16="http://schemas.microsoft.com/office/drawing/2014/main" id="{D295E5E7-3E31-43D1-A33C-F39B635589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133790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609599" y="1447800"/>
            <a:ext cx="6341459"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609599" y="381000"/>
            <a:ext cx="6341459" cy="838200"/>
          </a:xfrm>
        </p:spPr>
        <p:txBody>
          <a:bodyPr>
            <a:noAutofit/>
          </a:bodyPr>
          <a:lstStyle>
            <a:lvl1pPr>
              <a:defRPr>
                <a:solidFill>
                  <a:schemeClr val="bg1"/>
                </a:solidFill>
              </a:defRPr>
            </a:lvl1pPr>
          </a:lstStyle>
          <a:p>
            <a:r>
              <a:rPr lang="en-US"/>
              <a:t>Tap to add title</a:t>
            </a:r>
          </a:p>
        </p:txBody>
      </p:sp>
      <p:pic>
        <p:nvPicPr>
          <p:cNvPr id="5" name="Picture 4">
            <a:extLst>
              <a:ext uri="{FF2B5EF4-FFF2-40B4-BE49-F238E27FC236}">
                <a16:creationId xmlns:a16="http://schemas.microsoft.com/office/drawing/2014/main" id="{4C3D3760-F90B-4C49-A4B3-4A7D513F8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05220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90925"/>
            <a:ext cx="7110985" cy="926592"/>
          </a:xfrm>
        </p:spPr>
        <p:txBody>
          <a:bodyPr anchor="b">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bg1"/>
                </a:solidFill>
              </a:defRPr>
            </a:lvl1pPr>
          </a:lstStyle>
          <a:p>
            <a:r>
              <a:rPr lang="en-US"/>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bg1"/>
                </a:solidFill>
              </a:defRPr>
            </a:lvl1pPr>
          </a:lstStyle>
          <a:p>
            <a:r>
              <a:rPr lang="en-US"/>
              <a:t>Color block or insert photo</a:t>
            </a:r>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5" name="Text Placeholder 4"/>
          <p:cNvSpPr>
            <a:spLocks noGrp="1"/>
          </p:cNvSpPr>
          <p:nvPr>
            <p:ph type="body" sz="quarter" idx="13" hasCustomPrompt="1"/>
          </p:nvPr>
        </p:nvSpPr>
        <p:spPr>
          <a:xfrm>
            <a:off x="609600" y="4654550"/>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pic>
        <p:nvPicPr>
          <p:cNvPr id="12" name="Picture 11">
            <a:extLst>
              <a:ext uri="{FF2B5EF4-FFF2-40B4-BE49-F238E27FC236}">
                <a16:creationId xmlns:a16="http://schemas.microsoft.com/office/drawing/2014/main" id="{5D80CE8B-DACA-43C1-BAAD-18EA3ACD72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3643405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a:t>Tap to add title</a:t>
            </a:r>
          </a:p>
        </p:txBody>
      </p:sp>
      <p:sp>
        <p:nvSpPr>
          <p:cNvPr id="7" name="Picture Placeholder 6"/>
          <p:cNvSpPr>
            <a:spLocks noGrp="1"/>
          </p:cNvSpPr>
          <p:nvPr>
            <p:ph type="pic" sz="quarter" idx="11" hasCustomPrompt="1"/>
          </p:nvPr>
        </p:nvSpPr>
        <p:spPr>
          <a:xfrm>
            <a:off x="0" y="0"/>
            <a:ext cx="55245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cxnSp>
        <p:nvCxnSpPr>
          <p:cNvPr id="6" name="Straight Connector 5">
            <a:extLst>
              <a:ext uri="{FF2B5EF4-FFF2-40B4-BE49-F238E27FC236}">
                <a16:creationId xmlns:a16="http://schemas.microsoft.com/office/drawing/2014/main" id="{F5FCA4FA-F6E2-4247-81C7-9AFE906D2BFF}"/>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7F63028B-22A3-405A-9434-58C8C8D37DF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470575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79923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4" name="Text Placeholder 4"/>
          <p:cNvSpPr>
            <a:spLocks noGrp="1"/>
          </p:cNvSpPr>
          <p:nvPr>
            <p:ph type="body" sz="quarter" idx="24" hasCustomPrompt="1"/>
          </p:nvPr>
        </p:nvSpPr>
        <p:spPr>
          <a:xfrm>
            <a:off x="8290014" y="1450848"/>
            <a:ext cx="3294592"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8290014" y="381000"/>
            <a:ext cx="3294592" cy="838200"/>
          </a:xfrm>
        </p:spPr>
        <p:txBody>
          <a:bodyPr>
            <a:noAutofit/>
          </a:bodyPr>
          <a:lstStyle/>
          <a:p>
            <a:r>
              <a:rPr lang="en-US"/>
              <a:t>Tap to add title</a:t>
            </a:r>
          </a:p>
        </p:txBody>
      </p:sp>
      <p:cxnSp>
        <p:nvCxnSpPr>
          <p:cNvPr id="6" name="Straight Connector 5">
            <a:extLst>
              <a:ext uri="{FF2B5EF4-FFF2-40B4-BE49-F238E27FC236}">
                <a16:creationId xmlns:a16="http://schemas.microsoft.com/office/drawing/2014/main" id="{4BE14F06-D4F1-4147-8A25-74D3B6778C1A}"/>
              </a:ext>
            </a:extLst>
          </p:cNvPr>
          <p:cNvCxnSpPr>
            <a:cxnSpLocks/>
          </p:cNvCxnSpPr>
          <p:nvPr userDrawn="1"/>
        </p:nvCxnSpPr>
        <p:spPr>
          <a:xfrm flipH="1">
            <a:off x="7800976" y="685800"/>
            <a:ext cx="380999"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C6AB649B-70CD-43C6-92B5-46D9952394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575040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a:t>Tap to add title</a:t>
            </a:r>
          </a:p>
        </p:txBody>
      </p:sp>
      <p:sp>
        <p:nvSpPr>
          <p:cNvPr id="9" name="Picture Placeholder 6"/>
          <p:cNvSpPr>
            <a:spLocks noGrp="1"/>
          </p:cNvSpPr>
          <p:nvPr>
            <p:ph type="pic" sz="quarter" idx="11" hasCustomPrompt="1"/>
          </p:nvPr>
        </p:nvSpPr>
        <p:spPr>
          <a:xfrm>
            <a:off x="0" y="0"/>
            <a:ext cx="55245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Picture Placeholder 6"/>
          <p:cNvSpPr>
            <a:spLocks noGrp="1"/>
          </p:cNvSpPr>
          <p:nvPr>
            <p:ph type="pic" sz="quarter" idx="12" hasCustomPrompt="1"/>
          </p:nvPr>
        </p:nvSpPr>
        <p:spPr>
          <a:xfrm>
            <a:off x="0" y="3471673"/>
            <a:ext cx="55245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cxnSp>
        <p:nvCxnSpPr>
          <p:cNvPr id="6" name="Straight Connector 5">
            <a:extLst>
              <a:ext uri="{FF2B5EF4-FFF2-40B4-BE49-F238E27FC236}">
                <a16:creationId xmlns:a16="http://schemas.microsoft.com/office/drawing/2014/main" id="{B6D0132E-20AC-4D97-A27E-615355FF04CB}"/>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AF4296FA-84D2-4976-A683-CC4A02B96A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34026120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a:t>Tap to add title</a:t>
            </a:r>
          </a:p>
        </p:txBody>
      </p:sp>
      <p:sp>
        <p:nvSpPr>
          <p:cNvPr id="11" name="Picture Placeholder 6"/>
          <p:cNvSpPr>
            <a:spLocks noGrp="1"/>
          </p:cNvSpPr>
          <p:nvPr>
            <p:ph type="pic" sz="quarter" idx="11" hasCustomPrompt="1"/>
          </p:nvPr>
        </p:nvSpPr>
        <p:spPr>
          <a:xfrm>
            <a:off x="1" y="0"/>
            <a:ext cx="5524499"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2" name="Picture Placeholder 6"/>
          <p:cNvSpPr>
            <a:spLocks noGrp="1"/>
          </p:cNvSpPr>
          <p:nvPr>
            <p:ph type="pic" sz="quarter" idx="12" hasCustomPrompt="1"/>
          </p:nvPr>
        </p:nvSpPr>
        <p:spPr>
          <a:xfrm>
            <a:off x="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3" name="Picture Placeholder 6"/>
          <p:cNvSpPr>
            <a:spLocks noGrp="1"/>
          </p:cNvSpPr>
          <p:nvPr>
            <p:ph type="pic" sz="quarter" idx="13" hasCustomPrompt="1"/>
          </p:nvPr>
        </p:nvSpPr>
        <p:spPr>
          <a:xfrm>
            <a:off x="2462991" y="3477768"/>
            <a:ext cx="3061510"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cxnSp>
        <p:nvCxnSpPr>
          <p:cNvPr id="8" name="Straight Connector 7">
            <a:extLst>
              <a:ext uri="{FF2B5EF4-FFF2-40B4-BE49-F238E27FC236}">
                <a16:creationId xmlns:a16="http://schemas.microsoft.com/office/drawing/2014/main" id="{B7EB635A-63BF-44F7-B84F-C90BE467252B}"/>
              </a:ext>
            </a:extLst>
          </p:cNvPr>
          <p:cNvCxnSpPr>
            <a:cxnSpLocks/>
          </p:cNvCxnSpPr>
          <p:nvPr userDrawn="1"/>
        </p:nvCxnSpPr>
        <p:spPr>
          <a:xfrm flipH="1">
            <a:off x="5524500" y="685800"/>
            <a:ext cx="466725"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FBCF2EB7-5657-42C2-B448-3DB67A36DB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643241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58"/>
          <p:cNvSpPr>
            <a:spLocks noGrp="1"/>
          </p:cNvSpPr>
          <p:nvPr>
            <p:ph type="pic" sz="quarter" idx="14"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58"/>
          <p:cNvSpPr>
            <a:spLocks noGrp="1"/>
          </p:cNvSpPr>
          <p:nvPr>
            <p:ph type="pic" sz="quarter" idx="16" hasCustomPrompt="1"/>
          </p:nvPr>
        </p:nvSpPr>
        <p:spPr>
          <a:xfrm>
            <a:off x="0"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58"/>
          <p:cNvSpPr>
            <a:spLocks noGrp="1"/>
          </p:cNvSpPr>
          <p:nvPr>
            <p:ph type="pic" sz="quarter" idx="19" hasCustomPrompt="1"/>
          </p:nvPr>
        </p:nvSpPr>
        <p:spPr>
          <a:xfrm>
            <a:off x="2451354"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58"/>
          <p:cNvSpPr>
            <a:spLocks noGrp="1"/>
          </p:cNvSpPr>
          <p:nvPr>
            <p:ph type="pic" sz="quarter" idx="21"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Picture Placeholder 58"/>
          <p:cNvSpPr>
            <a:spLocks noGrp="1"/>
          </p:cNvSpPr>
          <p:nvPr>
            <p:ph type="pic" sz="quarter" idx="24"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10" hasCustomPrompt="1"/>
          </p:nvPr>
        </p:nvSpPr>
        <p:spPr>
          <a:xfrm>
            <a:off x="5243146" y="1447800"/>
            <a:ext cx="6341459"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5243146" y="381000"/>
            <a:ext cx="6341459" cy="838200"/>
          </a:xfrm>
        </p:spPr>
        <p:txBody>
          <a:bodyPr>
            <a:noAutofit/>
          </a:bodyPr>
          <a:lstStyle/>
          <a:p>
            <a:r>
              <a:rPr lang="en-US"/>
              <a:t>Tap to add title</a:t>
            </a:r>
          </a:p>
        </p:txBody>
      </p:sp>
      <p:cxnSp>
        <p:nvCxnSpPr>
          <p:cNvPr id="10" name="Straight Connector 9">
            <a:extLst>
              <a:ext uri="{FF2B5EF4-FFF2-40B4-BE49-F238E27FC236}">
                <a16:creationId xmlns:a16="http://schemas.microsoft.com/office/drawing/2014/main" id="{4AE1B555-1C82-4FF1-BD58-82F1E77A03C1}"/>
              </a:ext>
            </a:extLst>
          </p:cNvPr>
          <p:cNvCxnSpPr>
            <a:cxnSpLocks/>
          </p:cNvCxnSpPr>
          <p:nvPr userDrawn="1"/>
        </p:nvCxnSpPr>
        <p:spPr>
          <a:xfrm flipH="1">
            <a:off x="4837938" y="685800"/>
            <a:ext cx="286513"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B44AB455-609E-4F02-909B-0BC270C059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521245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58"/>
          <p:cNvSpPr>
            <a:spLocks noGrp="1"/>
          </p:cNvSpPr>
          <p:nvPr>
            <p:ph type="pic" sz="quarter" idx="12"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Picture Placeholder 58"/>
          <p:cNvSpPr>
            <a:spLocks noGrp="1"/>
          </p:cNvSpPr>
          <p:nvPr>
            <p:ph type="pic" sz="quarter" idx="15" hasCustomPrompt="1"/>
          </p:nvPr>
        </p:nvSpPr>
        <p:spPr>
          <a:xfrm>
            <a:off x="0"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1" name="Picture Placeholder 58"/>
          <p:cNvSpPr>
            <a:spLocks noGrp="1"/>
          </p:cNvSpPr>
          <p:nvPr>
            <p:ph type="pic" sz="quarter" idx="17" hasCustomPrompt="1"/>
          </p:nvPr>
        </p:nvSpPr>
        <p:spPr>
          <a:xfrm>
            <a:off x="2451354"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4" name="Picture Placeholder 58"/>
          <p:cNvSpPr>
            <a:spLocks noGrp="1"/>
          </p:cNvSpPr>
          <p:nvPr>
            <p:ph type="pic" sz="quarter" idx="20"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6" name="Picture Placeholder 58"/>
          <p:cNvSpPr>
            <a:spLocks noGrp="1"/>
          </p:cNvSpPr>
          <p:nvPr>
            <p:ph type="pic" sz="quarter" idx="22"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7"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24" hasCustomPrompt="1"/>
          </p:nvPr>
        </p:nvSpPr>
        <p:spPr>
          <a:xfrm>
            <a:off x="7670292" y="1447800"/>
            <a:ext cx="3914314" cy="4876799"/>
          </a:xfrm>
        </p:spPr>
        <p:txBody>
          <a:bodyPr>
            <a:noAutofit/>
          </a:bodyPr>
          <a:lstStyle>
            <a:lvl1pPr>
              <a:defRPr/>
            </a:lvl1pPr>
            <a:lvl2pPr>
              <a:defRPr/>
            </a:lvl2pPr>
            <a:lvl3pPr>
              <a:defRPr/>
            </a:lvl3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7670292" y="381000"/>
            <a:ext cx="3914314" cy="838200"/>
          </a:xfrm>
        </p:spPr>
        <p:txBody>
          <a:bodyPr>
            <a:noAutofit/>
          </a:bodyPr>
          <a:lstStyle>
            <a:lvl1pPr>
              <a:defRPr/>
            </a:lvl1pPr>
          </a:lstStyle>
          <a:p>
            <a:r>
              <a:rPr lang="en-US"/>
              <a:t>Tap to add title</a:t>
            </a:r>
          </a:p>
        </p:txBody>
      </p:sp>
      <p:cxnSp>
        <p:nvCxnSpPr>
          <p:cNvPr id="13" name="Straight Connector 12">
            <a:extLst>
              <a:ext uri="{FF2B5EF4-FFF2-40B4-BE49-F238E27FC236}">
                <a16:creationId xmlns:a16="http://schemas.microsoft.com/office/drawing/2014/main" id="{2FD5AD69-5E2D-430E-8F2F-5369B8AAFA84}"/>
              </a:ext>
            </a:extLst>
          </p:cNvPr>
          <p:cNvCxnSpPr>
            <a:cxnSpLocks/>
          </p:cNvCxnSpPr>
          <p:nvPr userDrawn="1"/>
        </p:nvCxnSpPr>
        <p:spPr>
          <a:xfrm flipH="1">
            <a:off x="7289292" y="685800"/>
            <a:ext cx="286513"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4" name="Picture 13">
            <a:extLst>
              <a:ext uri="{FF2B5EF4-FFF2-40B4-BE49-F238E27FC236}">
                <a16:creationId xmlns:a16="http://schemas.microsoft.com/office/drawing/2014/main" id="{1121509E-894D-4802-9631-2E50263341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162431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5210628" y="1447801"/>
            <a:ext cx="6371772"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5210628" y="381000"/>
            <a:ext cx="6371772" cy="838200"/>
          </a:xfrm>
        </p:spPr>
        <p:txBody>
          <a:bodyPr>
            <a:noAutofit/>
          </a:bodyPr>
          <a:lstStyle>
            <a:lvl1pPr>
              <a:defRPr>
                <a:solidFill>
                  <a:schemeClr val="bg1"/>
                </a:solidFill>
              </a:defRPr>
            </a:lvl1pPr>
          </a:lstStyle>
          <a:p>
            <a:r>
              <a:rPr lang="en-US"/>
              <a:t>Tap to add title</a:t>
            </a:r>
          </a:p>
        </p:txBody>
      </p:sp>
      <p:pic>
        <p:nvPicPr>
          <p:cNvPr id="5" name="Picture 4" descr="A picture containing kitchenware, night sky&#10;&#10;Description automatically generated">
            <a:extLst>
              <a:ext uri="{FF2B5EF4-FFF2-40B4-BE49-F238E27FC236}">
                <a16:creationId xmlns:a16="http://schemas.microsoft.com/office/drawing/2014/main" id="{FADA5FCC-4F99-4917-A763-773E7A473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5309" y="5291433"/>
            <a:ext cx="7595937" cy="1685334"/>
          </a:xfrm>
          <a:prstGeom prst="rect">
            <a:avLst/>
          </a:prstGeom>
        </p:spPr>
      </p:pic>
      <p:pic>
        <p:nvPicPr>
          <p:cNvPr id="6" name="Picture 5">
            <a:extLst>
              <a:ext uri="{FF2B5EF4-FFF2-40B4-BE49-F238E27FC236}">
                <a16:creationId xmlns:a16="http://schemas.microsoft.com/office/drawing/2014/main" id="{B68F0918-3843-469F-AF80-96060C27FFB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449618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443984"/>
            <a:ext cx="10972800" cy="1880616"/>
          </a:xfrm>
        </p:spPr>
        <p:txBody>
          <a:bodyPr>
            <a:noAutofit/>
          </a:bodyPr>
          <a:lstStyle>
            <a:lvl1pPr marL="0" indent="0">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2" name="Title 1"/>
          <p:cNvSpPr>
            <a:spLocks noGrp="1"/>
          </p:cNvSpPr>
          <p:nvPr>
            <p:ph type="title" hasCustomPrompt="1"/>
          </p:nvPr>
        </p:nvSpPr>
        <p:spPr>
          <a:xfrm>
            <a:off x="609600" y="3733800"/>
            <a:ext cx="10972800" cy="710184"/>
          </a:xfrm>
        </p:spPr>
        <p:txBody>
          <a:bodyPr>
            <a:noAutofit/>
          </a:bodyPr>
          <a:lstStyle/>
          <a:p>
            <a:r>
              <a:rPr lang="en-US"/>
              <a:t>Tap to add title</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cxnSp>
        <p:nvCxnSpPr>
          <p:cNvPr id="6" name="Straight Connector 5">
            <a:extLst>
              <a:ext uri="{FF2B5EF4-FFF2-40B4-BE49-F238E27FC236}">
                <a16:creationId xmlns:a16="http://schemas.microsoft.com/office/drawing/2014/main" id="{C709FE56-9131-4A47-8C28-A4F15898A2C9}"/>
              </a:ext>
            </a:extLst>
          </p:cNvPr>
          <p:cNvCxnSpPr>
            <a:cxnSpLocks/>
          </p:cNvCxnSpPr>
          <p:nvPr userDrawn="1"/>
        </p:nvCxnSpPr>
        <p:spPr>
          <a:xfrm flipH="1">
            <a:off x="0" y="405009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17B2B106-5831-4402-8AB9-CD2ACC85DF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96909721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09600" y="4447210"/>
            <a:ext cx="5029200" cy="187739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Title 1"/>
          <p:cNvSpPr>
            <a:spLocks noGrp="1"/>
          </p:cNvSpPr>
          <p:nvPr>
            <p:ph type="title" hasCustomPrompt="1"/>
          </p:nvPr>
        </p:nvSpPr>
        <p:spPr>
          <a:xfrm>
            <a:off x="609600" y="3730752"/>
            <a:ext cx="10972800" cy="399288"/>
          </a:xfrm>
        </p:spPr>
        <p:txBody>
          <a:bodyPr>
            <a:noAutofit/>
          </a:bodyPr>
          <a:lstStyle/>
          <a:p>
            <a:r>
              <a:rPr lang="en-US"/>
              <a:t>Tap to add title</a:t>
            </a:r>
          </a:p>
        </p:txBody>
      </p:sp>
      <p:sp>
        <p:nvSpPr>
          <p:cNvPr id="10" name="Text Placeholder 3"/>
          <p:cNvSpPr>
            <a:spLocks noGrp="1"/>
          </p:cNvSpPr>
          <p:nvPr>
            <p:ph type="body" sz="quarter" idx="13" hasCustomPrompt="1"/>
          </p:nvPr>
        </p:nvSpPr>
        <p:spPr>
          <a:xfrm>
            <a:off x="6096000" y="4447210"/>
            <a:ext cx="5486400" cy="1877390"/>
          </a:xfrm>
        </p:spPr>
        <p:txBody>
          <a:bodyPr/>
          <a:lstStyle>
            <a:lvl1pPr>
              <a:defRPr baseline="0"/>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F8E53B5C-7D14-4590-A0C9-33FCC9E735E5}"/>
              </a:ext>
            </a:extLst>
          </p:cNvPr>
          <p:cNvCxnSpPr>
            <a:cxnSpLocks/>
          </p:cNvCxnSpPr>
          <p:nvPr userDrawn="1"/>
        </p:nvCxnSpPr>
        <p:spPr>
          <a:xfrm flipH="1">
            <a:off x="0" y="405009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E11AFE21-0BAE-400E-A4C8-192C5AAEA8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140541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6122656"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7" name="Picture Placeholder 6"/>
          <p:cNvSpPr>
            <a:spLocks noGrp="1"/>
          </p:cNvSpPr>
          <p:nvPr>
            <p:ph type="pic" sz="quarter" idx="11" hasCustomPrompt="1"/>
          </p:nvPr>
        </p:nvSpPr>
        <p:spPr>
          <a:xfrm>
            <a:off x="0"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 name="Text Placeholder 3"/>
          <p:cNvSpPr>
            <a:spLocks noGrp="1"/>
          </p:cNvSpPr>
          <p:nvPr>
            <p:ph type="body" sz="quarter" idx="13" hasCustomPrompt="1"/>
          </p:nvPr>
        </p:nvSpPr>
        <p:spPr>
          <a:xfrm>
            <a:off x="0"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sp>
        <p:nvSpPr>
          <p:cNvPr id="11" name="Text Placeholder 3"/>
          <p:cNvSpPr>
            <a:spLocks noGrp="1"/>
          </p:cNvSpPr>
          <p:nvPr>
            <p:ph type="body" sz="quarter" idx="14" hasCustomPrompt="1"/>
          </p:nvPr>
        </p:nvSpPr>
        <p:spPr>
          <a:xfrm>
            <a:off x="6122656"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sp>
        <p:nvSpPr>
          <p:cNvPr id="9" name="Title 1"/>
          <p:cNvSpPr>
            <a:spLocks noGrp="1"/>
          </p:cNvSpPr>
          <p:nvPr>
            <p:ph type="title" hasCustomPrompt="1"/>
          </p:nvPr>
        </p:nvSpPr>
        <p:spPr>
          <a:xfrm>
            <a:off x="609600" y="2887123"/>
            <a:ext cx="10972800" cy="402336"/>
          </a:xfrm>
          <a:ln>
            <a:noFill/>
          </a:ln>
        </p:spPr>
        <p:txBody>
          <a:bodyPr>
            <a:noAutofit/>
          </a:bodyPr>
          <a:lstStyle/>
          <a:p>
            <a:r>
              <a:rPr lang="en-US"/>
              <a:t>Tap to add title</a:t>
            </a:r>
          </a:p>
        </p:txBody>
      </p:sp>
      <p:sp>
        <p:nvSpPr>
          <p:cNvPr id="10" name="Text Placeholder 2"/>
          <p:cNvSpPr>
            <a:spLocks noGrp="1"/>
          </p:cNvSpPr>
          <p:nvPr>
            <p:ph type="body" sz="quarter" idx="16" hasCustomPrompt="1"/>
          </p:nvPr>
        </p:nvSpPr>
        <p:spPr>
          <a:xfrm>
            <a:off x="609600" y="3576098"/>
            <a:ext cx="10972800" cy="2748502"/>
          </a:xfrm>
        </p:spPr>
        <p:txBody>
          <a:bodyPr/>
          <a:lstStyle>
            <a:lvl1pPr>
              <a:defRPr/>
            </a:lvl1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5BBFCF9A-5B08-47E4-9AB1-17E839421E50}"/>
              </a:ext>
            </a:extLst>
          </p:cNvPr>
          <p:cNvCxnSpPr>
            <a:cxnSpLocks/>
          </p:cNvCxnSpPr>
          <p:nvPr userDrawn="1"/>
        </p:nvCxnSpPr>
        <p:spPr>
          <a:xfrm flipH="1">
            <a:off x="0" y="32023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8A04EC1B-C163-418C-B3FC-F4F3551523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4822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682127"/>
            <a:ext cx="7130970" cy="1295400"/>
          </a:xfrm>
        </p:spPr>
        <p:txBody>
          <a:bodyPr anchor="t">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0" y="0"/>
            <a:ext cx="8286162" cy="3429000"/>
          </a:xfrm>
          <a:solidFill>
            <a:schemeClr val="bg2">
              <a:lumMod val="75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5"/>
          <p:cNvSpPr>
            <a:spLocks noGrp="1"/>
          </p:cNvSpPr>
          <p:nvPr>
            <p:ph type="pic" sz="quarter" idx="11" hasCustomPrompt="1"/>
          </p:nvPr>
        </p:nvSpPr>
        <p:spPr>
          <a:xfrm>
            <a:off x="8350170" y="0"/>
            <a:ext cx="3840480" cy="3952973"/>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8" name="Picture Placeholder 5"/>
          <p:cNvSpPr>
            <a:spLocks noGrp="1"/>
          </p:cNvSpPr>
          <p:nvPr>
            <p:ph type="pic" sz="quarter" idx="12" hasCustomPrompt="1"/>
          </p:nvPr>
        </p:nvSpPr>
        <p:spPr>
          <a:xfrm>
            <a:off x="8350170" y="4021904"/>
            <a:ext cx="3841830" cy="2836099"/>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7" name="Text Placeholder 2"/>
          <p:cNvSpPr>
            <a:spLocks noGrp="1"/>
          </p:cNvSpPr>
          <p:nvPr>
            <p:ph type="body" sz="quarter" idx="13" hasCustomPrompt="1"/>
          </p:nvPr>
        </p:nvSpPr>
        <p:spPr>
          <a:xfrm>
            <a:off x="3852482"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pic>
        <p:nvPicPr>
          <p:cNvPr id="9" name="Picture 8">
            <a:extLst>
              <a:ext uri="{FF2B5EF4-FFF2-40B4-BE49-F238E27FC236}">
                <a16:creationId xmlns:a16="http://schemas.microsoft.com/office/drawing/2014/main" id="{F4A98BD7-6C68-4585-AA0B-08FF60BC28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3550681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887123"/>
            <a:ext cx="10972800" cy="402336"/>
          </a:xfrm>
          <a:ln>
            <a:noFill/>
          </a:ln>
        </p:spPr>
        <p:txBody>
          <a:bodyPr>
            <a:noAutofit/>
          </a:bodyPr>
          <a:lstStyle/>
          <a:p>
            <a:r>
              <a:rPr lang="en-US"/>
              <a:t>Tap to add title</a:t>
            </a:r>
          </a:p>
        </p:txBody>
      </p:sp>
      <p:sp>
        <p:nvSpPr>
          <p:cNvPr id="10" name="Picture Placeholder 6"/>
          <p:cNvSpPr>
            <a:spLocks noGrp="1"/>
          </p:cNvSpPr>
          <p:nvPr>
            <p:ph type="pic" sz="quarter" idx="11" hasCustomPrompt="1"/>
          </p:nvPr>
        </p:nvSpPr>
        <p:spPr>
          <a:xfrm>
            <a:off x="0"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6"/>
          <p:cNvSpPr>
            <a:spLocks noGrp="1"/>
          </p:cNvSpPr>
          <p:nvPr>
            <p:ph type="pic" sz="quarter" idx="12" hasCustomPrompt="1"/>
          </p:nvPr>
        </p:nvSpPr>
        <p:spPr>
          <a:xfrm>
            <a:off x="6129528"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Text Placeholder 2"/>
          <p:cNvSpPr>
            <a:spLocks noGrp="1"/>
          </p:cNvSpPr>
          <p:nvPr>
            <p:ph type="body" sz="quarter" idx="14" hasCustomPrompt="1"/>
          </p:nvPr>
        </p:nvSpPr>
        <p:spPr>
          <a:xfrm>
            <a:off x="609600" y="3576098"/>
            <a:ext cx="5029200" cy="2748502"/>
          </a:xfrm>
        </p:spPr>
        <p:txBody>
          <a:bodyPr/>
          <a:lstStyle>
            <a:lvl1pPr>
              <a:defRPr/>
            </a:lvl1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hasCustomPrompt="1"/>
          </p:nvPr>
        </p:nvSpPr>
        <p:spPr>
          <a:xfrm>
            <a:off x="6086475" y="3575462"/>
            <a:ext cx="5495925" cy="2728409"/>
          </a:xfrm>
        </p:spPr>
        <p:txBody>
          <a:bodyPr/>
          <a:lstStyle>
            <a:lvl1pPr>
              <a:defRPr/>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3397E77-E6A3-4B1B-91AA-70A20EFCD199}"/>
              </a:ext>
            </a:extLst>
          </p:cNvPr>
          <p:cNvCxnSpPr>
            <a:cxnSpLocks/>
          </p:cNvCxnSpPr>
          <p:nvPr userDrawn="1"/>
        </p:nvCxnSpPr>
        <p:spPr>
          <a:xfrm flipH="1">
            <a:off x="0" y="32023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ADB3BD32-C1BB-48DD-82FD-344EBBFD2B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498967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12192000"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Title 1"/>
          <p:cNvSpPr>
            <a:spLocks noGrp="1"/>
          </p:cNvSpPr>
          <p:nvPr>
            <p:ph type="title" hasCustomPrompt="1"/>
          </p:nvPr>
        </p:nvSpPr>
        <p:spPr>
          <a:xfrm>
            <a:off x="613012" y="5486400"/>
            <a:ext cx="10972800" cy="838200"/>
          </a:xfrm>
        </p:spPr>
        <p:txBody>
          <a:bodyPr>
            <a:noAutofit/>
          </a:bodyPr>
          <a:lstStyle/>
          <a:p>
            <a:r>
              <a:rPr lang="en-US"/>
              <a:t>Tap to add title</a:t>
            </a:r>
          </a:p>
        </p:txBody>
      </p:sp>
      <p:cxnSp>
        <p:nvCxnSpPr>
          <p:cNvPr id="4" name="Straight Connector 3">
            <a:extLst>
              <a:ext uri="{FF2B5EF4-FFF2-40B4-BE49-F238E27FC236}">
                <a16:creationId xmlns:a16="http://schemas.microsoft.com/office/drawing/2014/main" id="{BF383D76-BA13-4A8E-987B-7CDD2F4C4D74}"/>
              </a:ext>
            </a:extLst>
          </p:cNvPr>
          <p:cNvCxnSpPr>
            <a:cxnSpLocks/>
          </p:cNvCxnSpPr>
          <p:nvPr userDrawn="1"/>
        </p:nvCxnSpPr>
        <p:spPr>
          <a:xfrm flipH="1">
            <a:off x="0" y="57931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DC9FF134-81A0-4D22-90EC-6B8243F8B2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742484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0"/>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6"/>
          <p:cNvSpPr>
            <a:spLocks noGrp="1"/>
          </p:cNvSpPr>
          <p:nvPr>
            <p:ph type="pic" sz="quarter" idx="12" hasCustomPrompt="1"/>
          </p:nvPr>
        </p:nvSpPr>
        <p:spPr>
          <a:xfrm>
            <a:off x="6128004" y="0"/>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 name="Title 1"/>
          <p:cNvSpPr>
            <a:spLocks noGrp="1"/>
          </p:cNvSpPr>
          <p:nvPr>
            <p:ph type="title" hasCustomPrompt="1"/>
          </p:nvPr>
        </p:nvSpPr>
        <p:spPr>
          <a:xfrm>
            <a:off x="609600" y="5483352"/>
            <a:ext cx="10972800" cy="841248"/>
          </a:xfrm>
        </p:spPr>
        <p:txBody>
          <a:bodyPr anchor="t" anchorCtr="0">
            <a:noAutofit/>
          </a:bodyPr>
          <a:lstStyle/>
          <a:p>
            <a:r>
              <a:rPr lang="en-US"/>
              <a:t>Tap to add title</a:t>
            </a:r>
          </a:p>
        </p:txBody>
      </p:sp>
      <p:cxnSp>
        <p:nvCxnSpPr>
          <p:cNvPr id="5" name="Straight Connector 4">
            <a:extLst>
              <a:ext uri="{FF2B5EF4-FFF2-40B4-BE49-F238E27FC236}">
                <a16:creationId xmlns:a16="http://schemas.microsoft.com/office/drawing/2014/main" id="{E2CADC6F-25F7-44E6-B9AA-168A3956F134}"/>
              </a:ext>
            </a:extLst>
          </p:cNvPr>
          <p:cNvCxnSpPr>
            <a:cxnSpLocks/>
          </p:cNvCxnSpPr>
          <p:nvPr userDrawn="1"/>
        </p:nvCxnSpPr>
        <p:spPr>
          <a:xfrm flipH="1">
            <a:off x="0" y="5793166"/>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422C5910-49FA-4215-B037-7D481C02109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5778076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9" name="Picture Placeholder 10"/>
          <p:cNvSpPr>
            <a:spLocks noGrp="1"/>
          </p:cNvSpPr>
          <p:nvPr>
            <p:ph type="pic" sz="quarter" idx="14"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15"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Picture Placeholder 10"/>
          <p:cNvSpPr>
            <a:spLocks noGrp="1"/>
          </p:cNvSpPr>
          <p:nvPr>
            <p:ph type="pic" sz="quarter" idx="16"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2" name="Picture Placeholder 10"/>
          <p:cNvSpPr>
            <a:spLocks noGrp="1"/>
          </p:cNvSpPr>
          <p:nvPr>
            <p:ph type="pic" sz="quarter" idx="17"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Picture Placeholder 10"/>
          <p:cNvSpPr>
            <a:spLocks noGrp="1"/>
          </p:cNvSpPr>
          <p:nvPr>
            <p:ph type="pic" sz="quarter" idx="18"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14" name="Title 1"/>
          <p:cNvSpPr>
            <a:spLocks noGrp="1"/>
          </p:cNvSpPr>
          <p:nvPr>
            <p:ph type="title" hasCustomPrompt="1"/>
          </p:nvPr>
        </p:nvSpPr>
        <p:spPr>
          <a:xfrm>
            <a:off x="609600" y="4978400"/>
            <a:ext cx="10972800" cy="838200"/>
          </a:xfrm>
        </p:spPr>
        <p:txBody>
          <a:bodyPr>
            <a:noAutofit/>
          </a:bodyPr>
          <a:lstStyle/>
          <a:p>
            <a:r>
              <a:rPr lang="en-US"/>
              <a:t>Tap to add title</a:t>
            </a:r>
          </a:p>
        </p:txBody>
      </p:sp>
      <p:cxnSp>
        <p:nvCxnSpPr>
          <p:cNvPr id="10" name="Straight Connector 9">
            <a:extLst>
              <a:ext uri="{FF2B5EF4-FFF2-40B4-BE49-F238E27FC236}">
                <a16:creationId xmlns:a16="http://schemas.microsoft.com/office/drawing/2014/main" id="{C586098A-42B2-40B3-8326-3D59BB1E517F}"/>
              </a:ext>
            </a:extLst>
          </p:cNvPr>
          <p:cNvCxnSpPr>
            <a:cxnSpLocks/>
          </p:cNvCxnSpPr>
          <p:nvPr userDrawn="1"/>
        </p:nvCxnSpPr>
        <p:spPr>
          <a:xfrm flipH="1">
            <a:off x="0" y="528834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073D91F3-14FA-4AC9-B058-3A2D312717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709986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0" name="Picture Placeholder 10"/>
          <p:cNvSpPr>
            <a:spLocks noGrp="1"/>
          </p:cNvSpPr>
          <p:nvPr>
            <p:ph type="pic" sz="quarter" idx="18" hasCustomPrompt="1"/>
          </p:nvPr>
        </p:nvSpPr>
        <p:spPr>
          <a:xfrm>
            <a:off x="2451354"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10"/>
          <p:cNvSpPr>
            <a:spLocks noGrp="1"/>
          </p:cNvSpPr>
          <p:nvPr>
            <p:ph type="pic" sz="quarter" idx="19" hasCustomPrompt="1"/>
          </p:nvPr>
        </p:nvSpPr>
        <p:spPr>
          <a:xfrm>
            <a:off x="4902708"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Picture Placeholder 10"/>
          <p:cNvSpPr>
            <a:spLocks noGrp="1"/>
          </p:cNvSpPr>
          <p:nvPr>
            <p:ph type="pic" sz="quarter" idx="20" hasCustomPrompt="1"/>
          </p:nvPr>
        </p:nvSpPr>
        <p:spPr>
          <a:xfrm>
            <a:off x="7354062"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Picture Placeholder 10"/>
          <p:cNvSpPr>
            <a:spLocks noGrp="1"/>
          </p:cNvSpPr>
          <p:nvPr>
            <p:ph type="pic" sz="quarter" idx="21" hasCustomPrompt="1"/>
          </p:nvPr>
        </p:nvSpPr>
        <p:spPr>
          <a:xfrm>
            <a:off x="9805416"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5" name="Picture Placeholder 10"/>
          <p:cNvSpPr>
            <a:spLocks noGrp="1"/>
          </p:cNvSpPr>
          <p:nvPr>
            <p:ph type="pic" sz="quarter" idx="22" hasCustomPrompt="1"/>
          </p:nvPr>
        </p:nvSpPr>
        <p:spPr>
          <a:xfrm>
            <a:off x="0"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6" name="Picture Placeholder 10"/>
          <p:cNvSpPr>
            <a:spLocks noGrp="1"/>
          </p:cNvSpPr>
          <p:nvPr>
            <p:ph type="pic" sz="quarter" idx="23" hasCustomPrompt="1"/>
          </p:nvPr>
        </p:nvSpPr>
        <p:spPr>
          <a:xfrm>
            <a:off x="2451354"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Picture Placeholder 10"/>
          <p:cNvSpPr>
            <a:spLocks noGrp="1"/>
          </p:cNvSpPr>
          <p:nvPr>
            <p:ph type="pic" sz="quarter" idx="24" hasCustomPrompt="1"/>
          </p:nvPr>
        </p:nvSpPr>
        <p:spPr>
          <a:xfrm>
            <a:off x="4902708"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4" name="Picture Placeholder 10"/>
          <p:cNvSpPr>
            <a:spLocks noGrp="1"/>
          </p:cNvSpPr>
          <p:nvPr>
            <p:ph type="pic" sz="quarter" idx="25" hasCustomPrompt="1"/>
          </p:nvPr>
        </p:nvSpPr>
        <p:spPr>
          <a:xfrm>
            <a:off x="7354062"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5" name="Picture Placeholder 10"/>
          <p:cNvSpPr>
            <a:spLocks noGrp="1"/>
          </p:cNvSpPr>
          <p:nvPr>
            <p:ph type="pic" sz="quarter" idx="26" hasCustomPrompt="1"/>
          </p:nvPr>
        </p:nvSpPr>
        <p:spPr>
          <a:xfrm>
            <a:off x="9805416"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10"/>
          <p:cNvSpPr>
            <a:spLocks noGrp="1"/>
          </p:cNvSpPr>
          <p:nvPr>
            <p:ph type="pic" sz="quarter" idx="27" hasCustomPrompt="1"/>
          </p:nvPr>
        </p:nvSpPr>
        <p:spPr>
          <a:xfrm>
            <a:off x="0"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10"/>
          <p:cNvSpPr>
            <a:spLocks noGrp="1"/>
          </p:cNvSpPr>
          <p:nvPr>
            <p:ph type="pic" sz="quarter" idx="28" hasCustomPrompt="1"/>
          </p:nvPr>
        </p:nvSpPr>
        <p:spPr>
          <a:xfrm>
            <a:off x="2451354"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10"/>
          <p:cNvSpPr>
            <a:spLocks noGrp="1"/>
          </p:cNvSpPr>
          <p:nvPr>
            <p:ph type="pic" sz="quarter" idx="29" hasCustomPrompt="1"/>
          </p:nvPr>
        </p:nvSpPr>
        <p:spPr>
          <a:xfrm>
            <a:off x="4902708"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Picture Placeholder 10"/>
          <p:cNvSpPr>
            <a:spLocks noGrp="1"/>
          </p:cNvSpPr>
          <p:nvPr>
            <p:ph type="pic" sz="quarter" idx="30" hasCustomPrompt="1"/>
          </p:nvPr>
        </p:nvSpPr>
        <p:spPr>
          <a:xfrm>
            <a:off x="7354062"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10"/>
          <p:cNvSpPr>
            <a:spLocks noGrp="1"/>
          </p:cNvSpPr>
          <p:nvPr>
            <p:ph type="pic" sz="quarter" idx="31" hasCustomPrompt="1"/>
          </p:nvPr>
        </p:nvSpPr>
        <p:spPr>
          <a:xfrm>
            <a:off x="9805416"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23" name="Title 1"/>
          <p:cNvSpPr>
            <a:spLocks noGrp="1"/>
          </p:cNvSpPr>
          <p:nvPr>
            <p:ph type="title" hasCustomPrompt="1"/>
          </p:nvPr>
        </p:nvSpPr>
        <p:spPr>
          <a:xfrm>
            <a:off x="609600" y="4978400"/>
            <a:ext cx="10972800" cy="838200"/>
          </a:xfrm>
        </p:spPr>
        <p:txBody>
          <a:bodyPr>
            <a:noAutofit/>
          </a:bodyPr>
          <a:lstStyle/>
          <a:p>
            <a:r>
              <a:rPr lang="en-US"/>
              <a:t>Tap to add title</a:t>
            </a:r>
          </a:p>
        </p:txBody>
      </p:sp>
      <p:cxnSp>
        <p:nvCxnSpPr>
          <p:cNvPr id="19" name="Straight Connector 18">
            <a:extLst>
              <a:ext uri="{FF2B5EF4-FFF2-40B4-BE49-F238E27FC236}">
                <a16:creationId xmlns:a16="http://schemas.microsoft.com/office/drawing/2014/main" id="{A4B2805E-8196-485E-B15F-8D80B5EDB754}"/>
              </a:ext>
            </a:extLst>
          </p:cNvPr>
          <p:cNvCxnSpPr>
            <a:cxnSpLocks/>
          </p:cNvCxnSpPr>
          <p:nvPr userDrawn="1"/>
        </p:nvCxnSpPr>
        <p:spPr>
          <a:xfrm flipH="1">
            <a:off x="0" y="5288341"/>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0" name="Picture 19">
            <a:extLst>
              <a:ext uri="{FF2B5EF4-FFF2-40B4-BE49-F238E27FC236}">
                <a16:creationId xmlns:a16="http://schemas.microsoft.com/office/drawing/2014/main" id="{8501CD45-1FBB-409E-9C9F-198434A426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745652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12192000" cy="454914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7"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8" name="Title 1"/>
          <p:cNvSpPr>
            <a:spLocks noGrp="1"/>
          </p:cNvSpPr>
          <p:nvPr>
            <p:ph type="title" hasCustomPrompt="1"/>
          </p:nvPr>
        </p:nvSpPr>
        <p:spPr>
          <a:xfrm>
            <a:off x="609600" y="381000"/>
            <a:ext cx="10972800" cy="838200"/>
          </a:xfrm>
        </p:spPr>
        <p:txBody>
          <a:bodyPr>
            <a:noAutofit/>
          </a:bodyPr>
          <a:lstStyle/>
          <a:p>
            <a:r>
              <a:rPr lang="en-US"/>
              <a:t>Tap to add title</a:t>
            </a:r>
          </a:p>
        </p:txBody>
      </p:sp>
      <p:cxnSp>
        <p:nvCxnSpPr>
          <p:cNvPr id="5" name="Straight Connector 4">
            <a:extLst>
              <a:ext uri="{FF2B5EF4-FFF2-40B4-BE49-F238E27FC236}">
                <a16:creationId xmlns:a16="http://schemas.microsoft.com/office/drawing/2014/main" id="{2DE68D28-773B-4761-AD33-FD1102CEBC5D}"/>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6" name="Picture 5" descr="A picture containing kitchenware, night sky&#10;&#10;Description automatically generated">
            <a:extLst>
              <a:ext uri="{FF2B5EF4-FFF2-40B4-BE49-F238E27FC236}">
                <a16:creationId xmlns:a16="http://schemas.microsoft.com/office/drawing/2014/main" id="{6F6C4847-CEDE-4391-9C8C-B30473A9A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9" name="Picture 8">
            <a:extLst>
              <a:ext uri="{FF2B5EF4-FFF2-40B4-BE49-F238E27FC236}">
                <a16:creationId xmlns:a16="http://schemas.microsoft.com/office/drawing/2014/main" id="{A3E0F0C7-CB41-423F-98FA-2F3D75BF921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4564474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1607574"/>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6"/>
          <p:cNvSpPr>
            <a:spLocks noGrp="1"/>
          </p:cNvSpPr>
          <p:nvPr>
            <p:ph type="pic" sz="quarter" idx="12" hasCustomPrompt="1"/>
          </p:nvPr>
        </p:nvSpPr>
        <p:spPr>
          <a:xfrm>
            <a:off x="6128004" y="1607574"/>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 name="Title 1"/>
          <p:cNvSpPr>
            <a:spLocks noGrp="1"/>
          </p:cNvSpPr>
          <p:nvPr>
            <p:ph type="title" hasCustomPrompt="1"/>
          </p:nvPr>
        </p:nvSpPr>
        <p:spPr>
          <a:xfrm>
            <a:off x="609600" y="390832"/>
            <a:ext cx="10972800" cy="841248"/>
          </a:xfrm>
        </p:spPr>
        <p:txBody>
          <a:bodyPr anchor="t" anchorCtr="0">
            <a:noAutofit/>
          </a:bodyPr>
          <a:lstStyle/>
          <a:p>
            <a:r>
              <a:rPr lang="en-US"/>
              <a:t>Tap to add title</a:t>
            </a:r>
          </a:p>
        </p:txBody>
      </p:sp>
      <p:cxnSp>
        <p:nvCxnSpPr>
          <p:cNvPr id="5" name="Straight Connector 4">
            <a:extLst>
              <a:ext uri="{FF2B5EF4-FFF2-40B4-BE49-F238E27FC236}">
                <a16:creationId xmlns:a16="http://schemas.microsoft.com/office/drawing/2014/main" id="{356FC89F-BB60-4ACD-B39B-8244958CB27F}"/>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9" name="Picture 8">
            <a:extLst>
              <a:ext uri="{FF2B5EF4-FFF2-40B4-BE49-F238E27FC236}">
                <a16:creationId xmlns:a16="http://schemas.microsoft.com/office/drawing/2014/main" id="{1832D932-764D-41CC-9270-35D5CCF23B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2879182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14" name="Title 1"/>
          <p:cNvSpPr>
            <a:spLocks noGrp="1"/>
          </p:cNvSpPr>
          <p:nvPr>
            <p:ph type="title" hasCustomPrompt="1"/>
          </p:nvPr>
        </p:nvSpPr>
        <p:spPr>
          <a:xfrm>
            <a:off x="609600" y="381000"/>
            <a:ext cx="10972800" cy="838200"/>
          </a:xfrm>
        </p:spPr>
        <p:txBody>
          <a:bodyPr>
            <a:noAutofit/>
          </a:bodyPr>
          <a:lstStyle/>
          <a:p>
            <a:r>
              <a:rPr lang="en-US"/>
              <a:t>Tap to add title</a:t>
            </a:r>
          </a:p>
        </p:txBody>
      </p:sp>
      <p:cxnSp>
        <p:nvCxnSpPr>
          <p:cNvPr id="10" name="Straight Connector 9">
            <a:extLst>
              <a:ext uri="{FF2B5EF4-FFF2-40B4-BE49-F238E27FC236}">
                <a16:creationId xmlns:a16="http://schemas.microsoft.com/office/drawing/2014/main" id="{6D2C00C2-9C83-43A0-A8F3-73268B1AD674}"/>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322F5C36-FE43-4A3D-B320-DB1F62F814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176799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0" name="Picture Placeholder 10"/>
          <p:cNvSpPr>
            <a:spLocks noGrp="1"/>
          </p:cNvSpPr>
          <p:nvPr>
            <p:ph type="pic" sz="quarter" idx="18" hasCustomPrompt="1"/>
          </p:nvPr>
        </p:nvSpPr>
        <p:spPr>
          <a:xfrm>
            <a:off x="2451354"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kern="1200" dirty="0">
                <a:solidFill>
                  <a:schemeClr val="bg1"/>
                </a:solidFill>
                <a:latin typeface="+mj-lt"/>
                <a:ea typeface="+mn-ea"/>
                <a:cs typeface="+mn-cs"/>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10"/>
          <p:cNvSpPr>
            <a:spLocks noGrp="1"/>
          </p:cNvSpPr>
          <p:nvPr>
            <p:ph type="pic" sz="quarter" idx="19" hasCustomPrompt="1"/>
          </p:nvPr>
        </p:nvSpPr>
        <p:spPr>
          <a:xfrm>
            <a:off x="4902708"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Picture Placeholder 10"/>
          <p:cNvSpPr>
            <a:spLocks noGrp="1"/>
          </p:cNvSpPr>
          <p:nvPr>
            <p:ph type="pic" sz="quarter" idx="20" hasCustomPrompt="1"/>
          </p:nvPr>
        </p:nvSpPr>
        <p:spPr>
          <a:xfrm>
            <a:off x="7354062"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Picture Placeholder 10"/>
          <p:cNvSpPr>
            <a:spLocks noGrp="1"/>
          </p:cNvSpPr>
          <p:nvPr>
            <p:ph type="pic" sz="quarter" idx="21" hasCustomPrompt="1"/>
          </p:nvPr>
        </p:nvSpPr>
        <p:spPr>
          <a:xfrm>
            <a:off x="9805416"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5" name="Picture Placeholder 10"/>
          <p:cNvSpPr>
            <a:spLocks noGrp="1"/>
          </p:cNvSpPr>
          <p:nvPr>
            <p:ph type="pic" sz="quarter" idx="22" hasCustomPrompt="1"/>
          </p:nvPr>
        </p:nvSpPr>
        <p:spPr>
          <a:xfrm>
            <a:off x="0"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6" name="Picture Placeholder 10"/>
          <p:cNvSpPr>
            <a:spLocks noGrp="1"/>
          </p:cNvSpPr>
          <p:nvPr>
            <p:ph type="pic" sz="quarter" idx="23" hasCustomPrompt="1"/>
          </p:nvPr>
        </p:nvSpPr>
        <p:spPr>
          <a:xfrm>
            <a:off x="2451354"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Picture Placeholder 10"/>
          <p:cNvSpPr>
            <a:spLocks noGrp="1"/>
          </p:cNvSpPr>
          <p:nvPr>
            <p:ph type="pic" sz="quarter" idx="24" hasCustomPrompt="1"/>
          </p:nvPr>
        </p:nvSpPr>
        <p:spPr>
          <a:xfrm>
            <a:off x="4902708"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4" name="Picture Placeholder 10"/>
          <p:cNvSpPr>
            <a:spLocks noGrp="1"/>
          </p:cNvSpPr>
          <p:nvPr>
            <p:ph type="pic" sz="quarter" idx="25" hasCustomPrompt="1"/>
          </p:nvPr>
        </p:nvSpPr>
        <p:spPr>
          <a:xfrm>
            <a:off x="7354062"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5" name="Picture Placeholder 10"/>
          <p:cNvSpPr>
            <a:spLocks noGrp="1"/>
          </p:cNvSpPr>
          <p:nvPr>
            <p:ph type="pic" sz="quarter" idx="26" hasCustomPrompt="1"/>
          </p:nvPr>
        </p:nvSpPr>
        <p:spPr>
          <a:xfrm>
            <a:off x="9805416"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10"/>
          <p:cNvSpPr>
            <a:spLocks noGrp="1"/>
          </p:cNvSpPr>
          <p:nvPr>
            <p:ph type="pic" sz="quarter" idx="27" hasCustomPrompt="1"/>
          </p:nvPr>
        </p:nvSpPr>
        <p:spPr>
          <a:xfrm>
            <a:off x="0"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10"/>
          <p:cNvSpPr>
            <a:spLocks noGrp="1"/>
          </p:cNvSpPr>
          <p:nvPr>
            <p:ph type="pic" sz="quarter" idx="28" hasCustomPrompt="1"/>
          </p:nvPr>
        </p:nvSpPr>
        <p:spPr>
          <a:xfrm>
            <a:off x="2451354"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10"/>
          <p:cNvSpPr>
            <a:spLocks noGrp="1"/>
          </p:cNvSpPr>
          <p:nvPr>
            <p:ph type="pic" sz="quarter" idx="29" hasCustomPrompt="1"/>
          </p:nvPr>
        </p:nvSpPr>
        <p:spPr>
          <a:xfrm>
            <a:off x="4902708"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Picture Placeholder 10"/>
          <p:cNvSpPr>
            <a:spLocks noGrp="1"/>
          </p:cNvSpPr>
          <p:nvPr>
            <p:ph type="pic" sz="quarter" idx="30" hasCustomPrompt="1"/>
          </p:nvPr>
        </p:nvSpPr>
        <p:spPr>
          <a:xfrm>
            <a:off x="7354062"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10"/>
          <p:cNvSpPr>
            <a:spLocks noGrp="1"/>
          </p:cNvSpPr>
          <p:nvPr>
            <p:ph type="pic" sz="quarter" idx="31" hasCustomPrompt="1"/>
          </p:nvPr>
        </p:nvSpPr>
        <p:spPr>
          <a:xfrm>
            <a:off x="9805416"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31" name="Title 1"/>
          <p:cNvSpPr>
            <a:spLocks noGrp="1"/>
          </p:cNvSpPr>
          <p:nvPr>
            <p:ph type="title" hasCustomPrompt="1"/>
          </p:nvPr>
        </p:nvSpPr>
        <p:spPr>
          <a:xfrm>
            <a:off x="609600" y="381000"/>
            <a:ext cx="10972800" cy="838200"/>
          </a:xfrm>
        </p:spPr>
        <p:txBody>
          <a:bodyPr>
            <a:noAutofit/>
          </a:bodyPr>
          <a:lstStyle/>
          <a:p>
            <a:r>
              <a:rPr lang="en-US"/>
              <a:t>Tap to add title</a:t>
            </a:r>
          </a:p>
        </p:txBody>
      </p:sp>
      <p:cxnSp>
        <p:nvCxnSpPr>
          <p:cNvPr id="19" name="Straight Connector 18">
            <a:extLst>
              <a:ext uri="{FF2B5EF4-FFF2-40B4-BE49-F238E27FC236}">
                <a16:creationId xmlns:a16="http://schemas.microsoft.com/office/drawing/2014/main" id="{613D58E3-7FDC-46B6-AAAF-CAAA5C476B90}"/>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20" name="Picture 19">
            <a:extLst>
              <a:ext uri="{FF2B5EF4-FFF2-40B4-BE49-F238E27FC236}">
                <a16:creationId xmlns:a16="http://schemas.microsoft.com/office/drawing/2014/main" id="{E9CA7D34-5671-4D76-AA80-56339E4146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847610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itle 1"/>
          <p:cNvSpPr>
            <a:spLocks noGrp="1"/>
          </p:cNvSpPr>
          <p:nvPr>
            <p:ph type="title" hasCustomPrompt="1"/>
          </p:nvPr>
        </p:nvSpPr>
        <p:spPr>
          <a:xfrm>
            <a:off x="609600" y="4419600"/>
            <a:ext cx="10972800" cy="838200"/>
          </a:xfrm>
        </p:spPr>
        <p:txBody>
          <a:bodyPr anchor="b">
            <a:noAutofit/>
          </a:bodyPr>
          <a:lstStyle>
            <a:lvl1pPr>
              <a:defRPr>
                <a:solidFill>
                  <a:schemeClr val="bg1"/>
                </a:solidFill>
              </a:defRPr>
            </a:lvl1pPr>
          </a:lstStyle>
          <a:p>
            <a:r>
              <a:rPr lang="en-US"/>
              <a:t>Tap to add project title</a:t>
            </a:r>
          </a:p>
        </p:txBody>
      </p:sp>
      <p:sp>
        <p:nvSpPr>
          <p:cNvPr id="3" name="Text Placeholder 2"/>
          <p:cNvSpPr>
            <a:spLocks noGrp="1"/>
          </p:cNvSpPr>
          <p:nvPr>
            <p:ph type="body" sz="quarter" idx="11"/>
          </p:nvPr>
        </p:nvSpPr>
        <p:spPr>
          <a:xfrm>
            <a:off x="609600" y="5334000"/>
            <a:ext cx="10972800" cy="9144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pic>
        <p:nvPicPr>
          <p:cNvPr id="6" name="Picture 5" descr="A picture containing kitchenware, night sky&#10;&#10;Description automatically generated">
            <a:extLst>
              <a:ext uri="{FF2B5EF4-FFF2-40B4-BE49-F238E27FC236}">
                <a16:creationId xmlns:a16="http://schemas.microsoft.com/office/drawing/2014/main" id="{63D5404E-5A80-452B-86AA-FB772238DB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757533"/>
            <a:ext cx="7595937" cy="1685334"/>
          </a:xfrm>
          <a:prstGeom prst="rect">
            <a:avLst/>
          </a:prstGeom>
        </p:spPr>
      </p:pic>
      <p:pic>
        <p:nvPicPr>
          <p:cNvPr id="7" name="Picture 6">
            <a:extLst>
              <a:ext uri="{FF2B5EF4-FFF2-40B4-BE49-F238E27FC236}">
                <a16:creationId xmlns:a16="http://schemas.microsoft.com/office/drawing/2014/main" id="{C96413F7-F04A-4E1B-831A-80BE9F69FF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8911" y="5977969"/>
            <a:ext cx="1340658" cy="697056"/>
          </a:xfrm>
          <a:prstGeom prst="rect">
            <a:avLst/>
          </a:prstGeom>
        </p:spPr>
      </p:pic>
    </p:spTree>
    <p:extLst>
      <p:ext uri="{BB962C8B-B14F-4D97-AF65-F5344CB8AC3E}">
        <p14:creationId xmlns:p14="http://schemas.microsoft.com/office/powerpoint/2010/main" val="2925502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18999" y="3641598"/>
            <a:ext cx="4858766" cy="923544"/>
          </a:xfrm>
        </p:spPr>
        <p:txBody>
          <a:bodyPr anchor="b">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19051" y="0"/>
            <a:ext cx="6115051" cy="6858000"/>
          </a:xfrm>
          <a:solidFill>
            <a:schemeClr val="accent1"/>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5"/>
          <p:cNvSpPr>
            <a:spLocks noGrp="1"/>
          </p:cNvSpPr>
          <p:nvPr>
            <p:ph type="pic" sz="quarter" idx="11" hasCustomPrompt="1"/>
          </p:nvPr>
        </p:nvSpPr>
        <p:spPr>
          <a:xfrm>
            <a:off x="6165130" y="0"/>
            <a:ext cx="6026870" cy="3429000"/>
          </a:xfrm>
          <a:solidFill>
            <a:schemeClr val="bg2">
              <a:lumMod val="90000"/>
            </a:schemeClr>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7" name="Text Placeholder 2"/>
          <p:cNvSpPr>
            <a:spLocks noGrp="1"/>
          </p:cNvSpPr>
          <p:nvPr>
            <p:ph type="body" sz="quarter" idx="12" hasCustomPrompt="1"/>
          </p:nvPr>
        </p:nvSpPr>
        <p:spPr>
          <a:xfrm>
            <a:off x="6719000" y="6135623"/>
            <a:ext cx="2739326" cy="169927"/>
          </a:xfrm>
        </p:spPr>
        <p:txBody>
          <a:bodyPr>
            <a:noAutofit/>
          </a:bodyPr>
          <a:lstStyle>
            <a:lvl1pPr marL="0" indent="0" algn="l">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10" name="Text Placeholder 4"/>
          <p:cNvSpPr>
            <a:spLocks noGrp="1"/>
          </p:cNvSpPr>
          <p:nvPr>
            <p:ph type="body" sz="quarter" idx="13" hasCustomPrompt="1"/>
          </p:nvPr>
        </p:nvSpPr>
        <p:spPr>
          <a:xfrm>
            <a:off x="6718999" y="4705223"/>
            <a:ext cx="4855464" cy="301879"/>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pic>
        <p:nvPicPr>
          <p:cNvPr id="14" name="Picture 13">
            <a:extLst>
              <a:ext uri="{FF2B5EF4-FFF2-40B4-BE49-F238E27FC236}">
                <a16:creationId xmlns:a16="http://schemas.microsoft.com/office/drawing/2014/main" id="{CFF1A172-AD2E-45F3-AA5D-CBBD3A4365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32261" y="5219700"/>
            <a:ext cx="2279257" cy="1185069"/>
          </a:xfrm>
          <a:prstGeom prst="rect">
            <a:avLst/>
          </a:prstGeom>
        </p:spPr>
      </p:pic>
    </p:spTree>
    <p:extLst>
      <p:ext uri="{BB962C8B-B14F-4D97-AF65-F5344CB8AC3E}">
        <p14:creationId xmlns:p14="http://schemas.microsoft.com/office/powerpoint/2010/main" val="16525309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itle 1"/>
          <p:cNvSpPr>
            <a:spLocks noGrp="1"/>
          </p:cNvSpPr>
          <p:nvPr>
            <p:ph type="title" hasCustomPrompt="1"/>
          </p:nvPr>
        </p:nvSpPr>
        <p:spPr>
          <a:xfrm>
            <a:off x="609600" y="762000"/>
            <a:ext cx="10972800" cy="838200"/>
          </a:xfrm>
        </p:spPr>
        <p:txBody>
          <a:bodyPr anchor="b">
            <a:noAutofit/>
          </a:bodyPr>
          <a:lstStyle>
            <a:lvl1pPr algn="r">
              <a:defRPr>
                <a:solidFill>
                  <a:schemeClr val="bg1"/>
                </a:solidFill>
              </a:defRPr>
            </a:lvl1pPr>
          </a:lstStyle>
          <a:p>
            <a:r>
              <a:rPr lang="en-US"/>
              <a:t>Tap to add project title</a:t>
            </a:r>
          </a:p>
        </p:txBody>
      </p:sp>
      <p:sp>
        <p:nvSpPr>
          <p:cNvPr id="3" name="Text Placeholder 2"/>
          <p:cNvSpPr>
            <a:spLocks noGrp="1"/>
          </p:cNvSpPr>
          <p:nvPr>
            <p:ph type="body" sz="quarter" idx="11"/>
          </p:nvPr>
        </p:nvSpPr>
        <p:spPr>
          <a:xfrm>
            <a:off x="609600" y="1676400"/>
            <a:ext cx="10972800" cy="9144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pic>
        <p:nvPicPr>
          <p:cNvPr id="6" name="Picture 5" descr="A picture containing kitchenware, night sky&#10;&#10;Description automatically generated">
            <a:extLst>
              <a:ext uri="{FF2B5EF4-FFF2-40B4-BE49-F238E27FC236}">
                <a16:creationId xmlns:a16="http://schemas.microsoft.com/office/drawing/2014/main" id="{DD3FAD2F-FCC6-4764-91D8-178533AED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7" name="Picture 6">
            <a:extLst>
              <a:ext uri="{FF2B5EF4-FFF2-40B4-BE49-F238E27FC236}">
                <a16:creationId xmlns:a16="http://schemas.microsoft.com/office/drawing/2014/main" id="{1F7DDF3C-0D10-4C6D-8F4C-C1E10D99A75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58450" y="5977969"/>
            <a:ext cx="1340658" cy="697056"/>
          </a:xfrm>
          <a:prstGeom prst="rect">
            <a:avLst/>
          </a:prstGeom>
        </p:spPr>
      </p:pic>
    </p:spTree>
    <p:extLst>
      <p:ext uri="{BB962C8B-B14F-4D97-AF65-F5344CB8AC3E}">
        <p14:creationId xmlns:p14="http://schemas.microsoft.com/office/powerpoint/2010/main" val="2516751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itle 1"/>
          <p:cNvSpPr>
            <a:spLocks noGrp="1"/>
          </p:cNvSpPr>
          <p:nvPr>
            <p:ph type="title" hasCustomPrompt="1"/>
          </p:nvPr>
        </p:nvSpPr>
        <p:spPr>
          <a:xfrm>
            <a:off x="0" y="6057781"/>
            <a:ext cx="12192000" cy="800219"/>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a:t>Tap to add Project Name/location/information</a:t>
            </a:r>
          </a:p>
        </p:txBody>
      </p:sp>
      <p:sp>
        <p:nvSpPr>
          <p:cNvPr id="3" name="Text Placeholder 2"/>
          <p:cNvSpPr>
            <a:spLocks noGrp="1"/>
          </p:cNvSpPr>
          <p:nvPr>
            <p:ph type="body" sz="quarter" idx="11" hasCustomPrompt="1"/>
          </p:nvPr>
        </p:nvSpPr>
        <p:spPr>
          <a:xfrm rot="16200000">
            <a:off x="10110787" y="3967845"/>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pic>
        <p:nvPicPr>
          <p:cNvPr id="6" name="Picture 5">
            <a:extLst>
              <a:ext uri="{FF2B5EF4-FFF2-40B4-BE49-F238E27FC236}">
                <a16:creationId xmlns:a16="http://schemas.microsoft.com/office/drawing/2014/main" id="{20DC2532-6594-4F3A-8926-361E05E7C3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68050" y="6205779"/>
            <a:ext cx="902508" cy="469246"/>
          </a:xfrm>
          <a:prstGeom prst="rect">
            <a:avLst/>
          </a:prstGeom>
        </p:spPr>
      </p:pic>
    </p:spTree>
    <p:extLst>
      <p:ext uri="{BB962C8B-B14F-4D97-AF65-F5344CB8AC3E}">
        <p14:creationId xmlns:p14="http://schemas.microsoft.com/office/powerpoint/2010/main" val="3610793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5"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sp>
        <p:nvSpPr>
          <p:cNvPr id="4" name="Title 1"/>
          <p:cNvSpPr>
            <a:spLocks noGrp="1"/>
          </p:cNvSpPr>
          <p:nvPr>
            <p:ph type="title" hasCustomPrompt="1"/>
          </p:nvPr>
        </p:nvSpPr>
        <p:spPr>
          <a:xfrm>
            <a:off x="0" y="4925083"/>
            <a:ext cx="3505200" cy="1046440"/>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a:t>Tap to add Project Name/location/information</a:t>
            </a:r>
          </a:p>
        </p:txBody>
      </p:sp>
      <p:pic>
        <p:nvPicPr>
          <p:cNvPr id="7" name="Picture 6">
            <a:extLst>
              <a:ext uri="{FF2B5EF4-FFF2-40B4-BE49-F238E27FC236}">
                <a16:creationId xmlns:a16="http://schemas.microsoft.com/office/drawing/2014/main" id="{76D294A5-68B7-4F15-8419-F55793BA1B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67975" y="5977969"/>
            <a:ext cx="1340658" cy="697056"/>
          </a:xfrm>
          <a:prstGeom prst="rect">
            <a:avLst/>
          </a:prstGeom>
        </p:spPr>
      </p:pic>
    </p:spTree>
    <p:extLst>
      <p:ext uri="{BB962C8B-B14F-4D97-AF65-F5344CB8AC3E}">
        <p14:creationId xmlns:p14="http://schemas.microsoft.com/office/powerpoint/2010/main" val="38640036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3"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pic>
        <p:nvPicPr>
          <p:cNvPr id="5" name="Picture 4" descr="A picture containing kitchenware, night sky&#10;&#10;Description automatically generated">
            <a:extLst>
              <a:ext uri="{FF2B5EF4-FFF2-40B4-BE49-F238E27FC236}">
                <a16:creationId xmlns:a16="http://schemas.microsoft.com/office/drawing/2014/main" id="{5B8C9DD7-9B4E-4919-BE30-2429E8699A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6" name="Picture 5">
            <a:extLst>
              <a:ext uri="{FF2B5EF4-FFF2-40B4-BE49-F238E27FC236}">
                <a16:creationId xmlns:a16="http://schemas.microsoft.com/office/drawing/2014/main" id="{F8082339-4682-4AC2-A30D-BE7D58E3AE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77500" y="5977969"/>
            <a:ext cx="1340658" cy="697056"/>
          </a:xfrm>
          <a:prstGeom prst="rect">
            <a:avLst/>
          </a:prstGeom>
        </p:spPr>
      </p:pic>
    </p:spTree>
    <p:extLst>
      <p:ext uri="{BB962C8B-B14F-4D97-AF65-F5344CB8AC3E}">
        <p14:creationId xmlns:p14="http://schemas.microsoft.com/office/powerpoint/2010/main" val="2478348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73" y="0"/>
            <a:ext cx="606199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6" name="Picture Placeholder 6"/>
          <p:cNvSpPr>
            <a:spLocks noGrp="1"/>
          </p:cNvSpPr>
          <p:nvPr>
            <p:ph type="pic" sz="quarter" idx="12" hasCustomPrompt="1"/>
          </p:nvPr>
        </p:nvSpPr>
        <p:spPr>
          <a:xfrm>
            <a:off x="6133626" y="0"/>
            <a:ext cx="605837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ext Placeholder 3"/>
          <p:cNvSpPr>
            <a:spLocks noGrp="1"/>
          </p:cNvSpPr>
          <p:nvPr>
            <p:ph type="body" sz="quarter" idx="13" hasCustomPrompt="1"/>
          </p:nvPr>
        </p:nvSpPr>
        <p:spPr>
          <a:xfrm>
            <a:off x="0"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sp>
        <p:nvSpPr>
          <p:cNvPr id="5" name="Text Placeholder 3"/>
          <p:cNvSpPr>
            <a:spLocks noGrp="1"/>
          </p:cNvSpPr>
          <p:nvPr>
            <p:ph type="body" sz="quarter" idx="14" hasCustomPrompt="1"/>
          </p:nvPr>
        </p:nvSpPr>
        <p:spPr>
          <a:xfrm>
            <a:off x="6133626"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pic>
        <p:nvPicPr>
          <p:cNvPr id="8" name="Picture 7">
            <a:extLst>
              <a:ext uri="{FF2B5EF4-FFF2-40B4-BE49-F238E27FC236}">
                <a16:creationId xmlns:a16="http://schemas.microsoft.com/office/drawing/2014/main" id="{6680C208-03BA-4661-8391-26EBE58777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539819"/>
            <a:ext cx="1340658" cy="697056"/>
          </a:xfrm>
          <a:prstGeom prst="rect">
            <a:avLst/>
          </a:prstGeom>
        </p:spPr>
      </p:pic>
    </p:spTree>
    <p:extLst>
      <p:ext uri="{BB962C8B-B14F-4D97-AF65-F5344CB8AC3E}">
        <p14:creationId xmlns:p14="http://schemas.microsoft.com/office/powerpoint/2010/main" val="494488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10"/>
          <p:cNvSpPr>
            <a:spLocks noGrp="1"/>
          </p:cNvSpPr>
          <p:nvPr>
            <p:ph type="pic" sz="quarter" idx="27" hasCustomPrompt="1"/>
          </p:nvPr>
        </p:nvSpPr>
        <p:spPr>
          <a:xfrm>
            <a:off x="7973022" y="0"/>
            <a:ext cx="4218978"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pic>
        <p:nvPicPr>
          <p:cNvPr id="4" name="Picture 3">
            <a:extLst>
              <a:ext uri="{FF2B5EF4-FFF2-40B4-BE49-F238E27FC236}">
                <a16:creationId xmlns:a16="http://schemas.microsoft.com/office/drawing/2014/main" id="{89934337-A592-461D-997C-FC44A944FC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3102069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Picture Placeholder 10"/>
          <p:cNvSpPr>
            <a:spLocks noGrp="1"/>
          </p:cNvSpPr>
          <p:nvPr>
            <p:ph type="pic" sz="quarter" idx="11" hasCustomPrompt="1"/>
          </p:nvPr>
        </p:nvSpPr>
        <p:spPr>
          <a:xfrm>
            <a:off x="4084320" y="0"/>
            <a:ext cx="8107680"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pic>
        <p:nvPicPr>
          <p:cNvPr id="4" name="Picture 3">
            <a:extLst>
              <a:ext uri="{FF2B5EF4-FFF2-40B4-BE49-F238E27FC236}">
                <a16:creationId xmlns:a16="http://schemas.microsoft.com/office/drawing/2014/main" id="{453D7E1C-BEB5-4CD8-93A6-577714F7FF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899979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6"/>
          <p:cNvSpPr>
            <a:spLocks noGrp="1"/>
          </p:cNvSpPr>
          <p:nvPr>
            <p:ph type="pic" sz="quarter" idx="12" hasCustomPrompt="1"/>
          </p:nvPr>
        </p:nvSpPr>
        <p:spPr>
          <a:xfrm>
            <a:off x="6128004"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 name="Picture Placeholder 6"/>
          <p:cNvSpPr>
            <a:spLocks noGrp="1"/>
          </p:cNvSpPr>
          <p:nvPr>
            <p:ph type="pic" sz="quarter" idx="13" hasCustomPrompt="1"/>
          </p:nvPr>
        </p:nvSpPr>
        <p:spPr>
          <a:xfrm>
            <a:off x="0"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 name="Picture Placeholder 6"/>
          <p:cNvSpPr>
            <a:spLocks noGrp="1"/>
          </p:cNvSpPr>
          <p:nvPr>
            <p:ph type="pic" sz="quarter" idx="14" hasCustomPrompt="1"/>
          </p:nvPr>
        </p:nvSpPr>
        <p:spPr>
          <a:xfrm>
            <a:off x="6128004"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pic>
        <p:nvPicPr>
          <p:cNvPr id="8" name="Picture 7">
            <a:extLst>
              <a:ext uri="{FF2B5EF4-FFF2-40B4-BE49-F238E27FC236}">
                <a16:creationId xmlns:a16="http://schemas.microsoft.com/office/drawing/2014/main" id="{C67E81ED-03E4-4D77-B0D9-8648F800798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9072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a:t>Tap to add Master Org Chart title</a:t>
            </a:r>
          </a:p>
        </p:txBody>
      </p:sp>
      <p:sp>
        <p:nvSpPr>
          <p:cNvPr id="4" name="Text Placeholder 3"/>
          <p:cNvSpPr>
            <a:spLocks noGrp="1"/>
          </p:cNvSpPr>
          <p:nvPr>
            <p:ph type="body" sz="quarter" idx="10" hasCustomPrompt="1"/>
          </p:nvPr>
        </p:nvSpPr>
        <p:spPr>
          <a:xfrm>
            <a:off x="-166878" y="1463485"/>
            <a:ext cx="115951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Tap to add Tier 1 Heading</a:t>
            </a:r>
          </a:p>
        </p:txBody>
      </p:sp>
      <p:sp>
        <p:nvSpPr>
          <p:cNvPr id="6" name="Text Placeholder 3"/>
          <p:cNvSpPr>
            <a:spLocks noGrp="1"/>
          </p:cNvSpPr>
          <p:nvPr>
            <p:ph type="body" sz="quarter" idx="11" hasCustomPrompt="1"/>
          </p:nvPr>
        </p:nvSpPr>
        <p:spPr>
          <a:xfrm>
            <a:off x="-192278" y="3442075"/>
            <a:ext cx="115951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Tap to add Tier 2 Header</a:t>
            </a:r>
          </a:p>
        </p:txBody>
      </p:sp>
      <p:sp>
        <p:nvSpPr>
          <p:cNvPr id="27" name="Text Placeholder 7"/>
          <p:cNvSpPr>
            <a:spLocks noGrp="1"/>
          </p:cNvSpPr>
          <p:nvPr>
            <p:ph type="body" sz="quarter" idx="46" hasCustomPrompt="1"/>
          </p:nvPr>
        </p:nvSpPr>
        <p:spPr>
          <a:xfrm>
            <a:off x="59182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28" name="Text Placeholder 7"/>
          <p:cNvSpPr>
            <a:spLocks noGrp="1"/>
          </p:cNvSpPr>
          <p:nvPr>
            <p:ph type="body" sz="quarter" idx="47" hasCustomPrompt="1"/>
          </p:nvPr>
        </p:nvSpPr>
        <p:spPr>
          <a:xfrm>
            <a:off x="59182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29" name="Text Placeholder 7"/>
          <p:cNvSpPr>
            <a:spLocks noGrp="1"/>
          </p:cNvSpPr>
          <p:nvPr>
            <p:ph type="body" sz="quarter" idx="48" hasCustomPrompt="1"/>
          </p:nvPr>
        </p:nvSpPr>
        <p:spPr>
          <a:xfrm>
            <a:off x="44958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0" name="Text Placeholder 7"/>
          <p:cNvSpPr>
            <a:spLocks noGrp="1"/>
          </p:cNvSpPr>
          <p:nvPr>
            <p:ph type="body" sz="quarter" idx="49" hasCustomPrompt="1"/>
          </p:nvPr>
        </p:nvSpPr>
        <p:spPr>
          <a:xfrm>
            <a:off x="44958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1" name="Text Placeholder 7"/>
          <p:cNvSpPr>
            <a:spLocks noGrp="1"/>
          </p:cNvSpPr>
          <p:nvPr>
            <p:ph type="body" sz="quarter" idx="50" hasCustomPrompt="1"/>
          </p:nvPr>
        </p:nvSpPr>
        <p:spPr>
          <a:xfrm>
            <a:off x="83820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2" name="Text Placeholder 7"/>
          <p:cNvSpPr>
            <a:spLocks noGrp="1"/>
          </p:cNvSpPr>
          <p:nvPr>
            <p:ph type="body" sz="quarter" idx="51" hasCustomPrompt="1"/>
          </p:nvPr>
        </p:nvSpPr>
        <p:spPr>
          <a:xfrm>
            <a:off x="83820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3" name="Text Placeholder 7"/>
          <p:cNvSpPr>
            <a:spLocks noGrp="1"/>
          </p:cNvSpPr>
          <p:nvPr>
            <p:ph type="body" sz="quarter" idx="52" hasCustomPrompt="1"/>
          </p:nvPr>
        </p:nvSpPr>
        <p:spPr>
          <a:xfrm>
            <a:off x="59182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4" name="Text Placeholder 7"/>
          <p:cNvSpPr>
            <a:spLocks noGrp="1"/>
          </p:cNvSpPr>
          <p:nvPr>
            <p:ph type="body" sz="quarter" idx="53" hasCustomPrompt="1"/>
          </p:nvPr>
        </p:nvSpPr>
        <p:spPr>
          <a:xfrm>
            <a:off x="59182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5" name="Text Placeholder 7"/>
          <p:cNvSpPr>
            <a:spLocks noGrp="1"/>
          </p:cNvSpPr>
          <p:nvPr>
            <p:ph type="body" sz="quarter" idx="54" hasCustomPrompt="1"/>
          </p:nvPr>
        </p:nvSpPr>
        <p:spPr>
          <a:xfrm>
            <a:off x="44958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6" name="Text Placeholder 7"/>
          <p:cNvSpPr>
            <a:spLocks noGrp="1"/>
          </p:cNvSpPr>
          <p:nvPr>
            <p:ph type="body" sz="quarter" idx="55" hasCustomPrompt="1"/>
          </p:nvPr>
        </p:nvSpPr>
        <p:spPr>
          <a:xfrm>
            <a:off x="44958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7" name="Text Placeholder 7"/>
          <p:cNvSpPr>
            <a:spLocks noGrp="1"/>
          </p:cNvSpPr>
          <p:nvPr>
            <p:ph type="body" sz="quarter" idx="56" hasCustomPrompt="1"/>
          </p:nvPr>
        </p:nvSpPr>
        <p:spPr>
          <a:xfrm>
            <a:off x="83820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8" name="Text Placeholder 7"/>
          <p:cNvSpPr>
            <a:spLocks noGrp="1"/>
          </p:cNvSpPr>
          <p:nvPr>
            <p:ph type="body" sz="quarter" idx="57" hasCustomPrompt="1"/>
          </p:nvPr>
        </p:nvSpPr>
        <p:spPr>
          <a:xfrm>
            <a:off x="83820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9" name="Text Placeholder 7"/>
          <p:cNvSpPr>
            <a:spLocks noGrp="1"/>
          </p:cNvSpPr>
          <p:nvPr>
            <p:ph type="body" sz="quarter" idx="58" hasCustomPrompt="1"/>
          </p:nvPr>
        </p:nvSpPr>
        <p:spPr>
          <a:xfrm>
            <a:off x="59182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40" name="Text Placeholder 7"/>
          <p:cNvSpPr>
            <a:spLocks noGrp="1"/>
          </p:cNvSpPr>
          <p:nvPr>
            <p:ph type="body" sz="quarter" idx="59" hasCustomPrompt="1"/>
          </p:nvPr>
        </p:nvSpPr>
        <p:spPr>
          <a:xfrm>
            <a:off x="59182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1" name="Text Placeholder 7"/>
          <p:cNvSpPr>
            <a:spLocks noGrp="1"/>
          </p:cNvSpPr>
          <p:nvPr>
            <p:ph type="body" sz="quarter" idx="60" hasCustomPrompt="1"/>
          </p:nvPr>
        </p:nvSpPr>
        <p:spPr>
          <a:xfrm>
            <a:off x="44958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42" name="Text Placeholder 7"/>
          <p:cNvSpPr>
            <a:spLocks noGrp="1"/>
          </p:cNvSpPr>
          <p:nvPr>
            <p:ph type="body" sz="quarter" idx="61" hasCustomPrompt="1"/>
          </p:nvPr>
        </p:nvSpPr>
        <p:spPr>
          <a:xfrm>
            <a:off x="44958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3" name="Text Placeholder 7"/>
          <p:cNvSpPr>
            <a:spLocks noGrp="1"/>
          </p:cNvSpPr>
          <p:nvPr>
            <p:ph type="body" sz="quarter" idx="62" hasCustomPrompt="1"/>
          </p:nvPr>
        </p:nvSpPr>
        <p:spPr>
          <a:xfrm>
            <a:off x="83820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44" name="Text Placeholder 7"/>
          <p:cNvSpPr>
            <a:spLocks noGrp="1"/>
          </p:cNvSpPr>
          <p:nvPr>
            <p:ph type="body" sz="quarter" idx="63" hasCustomPrompt="1"/>
          </p:nvPr>
        </p:nvSpPr>
        <p:spPr>
          <a:xfrm>
            <a:off x="83820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25" name="Arrow: Chevron 24">
            <a:extLst>
              <a:ext uri="{FF2B5EF4-FFF2-40B4-BE49-F238E27FC236}">
                <a16:creationId xmlns:a16="http://schemas.microsoft.com/office/drawing/2014/main" id="{E19612E1-9D92-4A10-B86E-C19EC489E116}"/>
              </a:ext>
            </a:extLst>
          </p:cNvPr>
          <p:cNvSpPr/>
          <p:nvPr userDrawn="1"/>
        </p:nvSpPr>
        <p:spPr>
          <a:xfrm>
            <a:off x="11349039" y="146348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25">
            <a:extLst>
              <a:ext uri="{FF2B5EF4-FFF2-40B4-BE49-F238E27FC236}">
                <a16:creationId xmlns:a16="http://schemas.microsoft.com/office/drawing/2014/main" id="{D0755CE9-59FC-40F8-8172-826B8FA424BC}"/>
              </a:ext>
            </a:extLst>
          </p:cNvPr>
          <p:cNvSpPr/>
          <p:nvPr userDrawn="1"/>
        </p:nvSpPr>
        <p:spPr>
          <a:xfrm>
            <a:off x="11349039" y="344207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5" name="Picture 44">
            <a:extLst>
              <a:ext uri="{FF2B5EF4-FFF2-40B4-BE49-F238E27FC236}">
                <a16:creationId xmlns:a16="http://schemas.microsoft.com/office/drawing/2014/main" id="{6C2B3C8B-4A04-46C4-A8CC-4732F2178C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673848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a:t>Tap to add Master Org Chart title</a:t>
            </a:r>
          </a:p>
        </p:txBody>
      </p:sp>
      <p:sp>
        <p:nvSpPr>
          <p:cNvPr id="4" name="Text Placeholder 3"/>
          <p:cNvSpPr>
            <a:spLocks noGrp="1"/>
          </p:cNvSpPr>
          <p:nvPr>
            <p:ph type="body" sz="quarter" idx="10" hasCustomPrompt="1"/>
          </p:nvPr>
        </p:nvSpPr>
        <p:spPr>
          <a:xfrm>
            <a:off x="0" y="1463485"/>
            <a:ext cx="11430000" cy="438467"/>
          </a:xfrm>
          <a:prstGeom prst="homePlate">
            <a:avLst>
              <a:gd name="adj" fmla="val 36966"/>
            </a:avLst>
          </a:prstGeom>
          <a:solidFill>
            <a:schemeClr val="accent4"/>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Click to edit Tier 1 Heading</a:t>
            </a:r>
          </a:p>
        </p:txBody>
      </p:sp>
      <p:sp>
        <p:nvSpPr>
          <p:cNvPr id="6" name="Text Placeholder 3"/>
          <p:cNvSpPr>
            <a:spLocks noGrp="1"/>
          </p:cNvSpPr>
          <p:nvPr>
            <p:ph type="body" sz="quarter" idx="11" hasCustomPrompt="1"/>
          </p:nvPr>
        </p:nvSpPr>
        <p:spPr>
          <a:xfrm>
            <a:off x="0" y="3513198"/>
            <a:ext cx="11430000" cy="438467"/>
          </a:xfrm>
          <a:prstGeom prst="homePlate">
            <a:avLst>
              <a:gd name="adj" fmla="val 34793"/>
            </a:avLst>
          </a:prstGeom>
          <a:solidFill>
            <a:schemeClr val="accent4"/>
          </a:solidFill>
        </p:spPr>
        <p:txBody>
          <a:bodyPr lIns="91440" tIns="91440" rIns="91440" bIns="91440" anchor="ctr">
            <a:noAutofit/>
          </a:bodyPr>
          <a:lstStyle>
            <a:lvl1pPr marL="0" indent="0" algn="ctr">
              <a:spcBef>
                <a:spcPts val="0"/>
              </a:spcBef>
              <a:spcAft>
                <a:spcPts val="0"/>
              </a:spcAft>
              <a:buNone/>
              <a:defRPr sz="2400" b="1">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Tap to add Tier 2 Header</a:t>
            </a:r>
          </a:p>
        </p:txBody>
      </p:sp>
      <p:sp>
        <p:nvSpPr>
          <p:cNvPr id="11" name="Text Placeholder 7"/>
          <p:cNvSpPr>
            <a:spLocks noGrp="1"/>
          </p:cNvSpPr>
          <p:nvPr>
            <p:ph type="body" sz="quarter" idx="14" hasCustomPrompt="1"/>
          </p:nvPr>
        </p:nvSpPr>
        <p:spPr>
          <a:xfrm>
            <a:off x="1654977" y="2030243"/>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12" name="Text Placeholder 7"/>
          <p:cNvSpPr>
            <a:spLocks noGrp="1"/>
          </p:cNvSpPr>
          <p:nvPr>
            <p:ph type="body" sz="quarter" idx="15" hasCustomPrompt="1"/>
          </p:nvPr>
        </p:nvSpPr>
        <p:spPr>
          <a:xfrm>
            <a:off x="1654977" y="255287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9" name="Picture Placeholder 8"/>
          <p:cNvSpPr>
            <a:spLocks noGrp="1"/>
          </p:cNvSpPr>
          <p:nvPr>
            <p:ph type="pic" sz="quarter" idx="30" hasCustomPrompt="1"/>
          </p:nvPr>
        </p:nvSpPr>
        <p:spPr>
          <a:xfrm>
            <a:off x="614795" y="2029384"/>
            <a:ext cx="914400" cy="1154425"/>
          </a:xfrm>
          <a:solidFill>
            <a:schemeClr val="tx2">
              <a:lumMod val="20000"/>
              <a:lumOff val="80000"/>
            </a:schemeClr>
          </a:solidFill>
        </p:spPr>
        <p:txBody>
          <a:bodyPr lIns="91440" tIns="91440" rIns="91440" bIns="91440">
            <a:normAutofit/>
          </a:bodyPr>
          <a:lstStyle>
            <a:lvl1pPr marL="0" indent="0">
              <a:buNone/>
              <a:defRPr sz="1400" baseline="0">
                <a:solidFill>
                  <a:schemeClr val="tx2">
                    <a:lumMod val="60000"/>
                    <a:lumOff val="40000"/>
                  </a:schemeClr>
                </a:solidFill>
              </a:defRPr>
            </a:lvl1pPr>
          </a:lstStyle>
          <a:p>
            <a:r>
              <a:rPr lang="en-US"/>
              <a:t>Insert headshot</a:t>
            </a:r>
          </a:p>
        </p:txBody>
      </p:sp>
      <p:sp>
        <p:nvSpPr>
          <p:cNvPr id="31" name="Text Placeholder 7"/>
          <p:cNvSpPr>
            <a:spLocks noGrp="1"/>
          </p:cNvSpPr>
          <p:nvPr>
            <p:ph type="body" sz="quarter" idx="31" hasCustomPrompt="1"/>
          </p:nvPr>
        </p:nvSpPr>
        <p:spPr>
          <a:xfrm>
            <a:off x="5455036" y="2030244"/>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2" name="Text Placeholder 7"/>
          <p:cNvSpPr>
            <a:spLocks noGrp="1"/>
          </p:cNvSpPr>
          <p:nvPr>
            <p:ph type="body" sz="quarter" idx="32" hasCustomPrompt="1"/>
          </p:nvPr>
        </p:nvSpPr>
        <p:spPr>
          <a:xfrm>
            <a:off x="5455036" y="2553503"/>
            <a:ext cx="2350008" cy="63030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a:p>
            <a:pPr lvl="0"/>
            <a:endParaRPr lang="en-US"/>
          </a:p>
        </p:txBody>
      </p:sp>
      <p:sp>
        <p:nvSpPr>
          <p:cNvPr id="33" name="Picture Placeholder 8"/>
          <p:cNvSpPr>
            <a:spLocks noGrp="1"/>
          </p:cNvSpPr>
          <p:nvPr>
            <p:ph type="pic" sz="quarter" idx="33" hasCustomPrompt="1"/>
          </p:nvPr>
        </p:nvSpPr>
        <p:spPr>
          <a:xfrm>
            <a:off x="4430819"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p:txBody>
      </p:sp>
      <p:sp>
        <p:nvSpPr>
          <p:cNvPr id="34" name="Text Placeholder 7"/>
          <p:cNvSpPr>
            <a:spLocks noGrp="1"/>
          </p:cNvSpPr>
          <p:nvPr>
            <p:ph type="body" sz="quarter" idx="34" hasCustomPrompt="1"/>
          </p:nvPr>
        </p:nvSpPr>
        <p:spPr>
          <a:xfrm>
            <a:off x="9221968" y="2030244"/>
            <a:ext cx="2360430" cy="457200"/>
          </a:xfrm>
        </p:spPr>
        <p:txBody>
          <a:bodyPr rIns="182880" anchor="b">
            <a:noAutofit/>
          </a:bodyPr>
          <a:lstStyle>
            <a:lvl1pPr marL="0" indent="0">
              <a:lnSpc>
                <a:spcPct val="90000"/>
              </a:lnSpc>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5" name="Text Placeholder 7"/>
          <p:cNvSpPr>
            <a:spLocks noGrp="1"/>
          </p:cNvSpPr>
          <p:nvPr>
            <p:ph type="body" sz="quarter" idx="35" hasCustomPrompt="1"/>
          </p:nvPr>
        </p:nvSpPr>
        <p:spPr>
          <a:xfrm>
            <a:off x="9221968" y="255287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6" name="Picture Placeholder 8"/>
          <p:cNvSpPr>
            <a:spLocks noGrp="1"/>
          </p:cNvSpPr>
          <p:nvPr>
            <p:ph type="pic" sz="quarter" idx="36" hasCustomPrompt="1"/>
          </p:nvPr>
        </p:nvSpPr>
        <p:spPr>
          <a:xfrm>
            <a:off x="8197750"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37" name="Text Placeholder 7"/>
          <p:cNvSpPr>
            <a:spLocks noGrp="1"/>
          </p:cNvSpPr>
          <p:nvPr>
            <p:ph type="body" sz="quarter" idx="37" hasCustomPrompt="1"/>
          </p:nvPr>
        </p:nvSpPr>
        <p:spPr>
          <a:xfrm>
            <a:off x="1654977"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err="1"/>
              <a:t>FirstName</a:t>
            </a:r>
            <a:r>
              <a:rPr lang="en-US"/>
              <a:t> LastName</a:t>
            </a:r>
          </a:p>
        </p:txBody>
      </p:sp>
      <p:sp>
        <p:nvSpPr>
          <p:cNvPr id="38" name="Text Placeholder 7"/>
          <p:cNvSpPr>
            <a:spLocks noGrp="1"/>
          </p:cNvSpPr>
          <p:nvPr>
            <p:ph type="body" sz="quarter" idx="38" hasCustomPrompt="1"/>
          </p:nvPr>
        </p:nvSpPr>
        <p:spPr>
          <a:xfrm>
            <a:off x="1654977"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9" name="Picture Placeholder 8"/>
          <p:cNvSpPr>
            <a:spLocks noGrp="1"/>
          </p:cNvSpPr>
          <p:nvPr>
            <p:ph type="pic" sz="quarter" idx="39" hasCustomPrompt="1"/>
          </p:nvPr>
        </p:nvSpPr>
        <p:spPr>
          <a:xfrm>
            <a:off x="614795"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40" name="Text Placeholder 7"/>
          <p:cNvSpPr>
            <a:spLocks noGrp="1"/>
          </p:cNvSpPr>
          <p:nvPr>
            <p:ph type="body" sz="quarter" idx="40" hasCustomPrompt="1"/>
          </p:nvPr>
        </p:nvSpPr>
        <p:spPr>
          <a:xfrm>
            <a:off x="5455036"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LastName</a:t>
            </a:r>
          </a:p>
        </p:txBody>
      </p:sp>
      <p:sp>
        <p:nvSpPr>
          <p:cNvPr id="41" name="Text Placeholder 7"/>
          <p:cNvSpPr>
            <a:spLocks noGrp="1"/>
          </p:cNvSpPr>
          <p:nvPr>
            <p:ph type="body" sz="quarter" idx="41" hasCustomPrompt="1"/>
          </p:nvPr>
        </p:nvSpPr>
        <p:spPr>
          <a:xfrm>
            <a:off x="5455036"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2" name="Picture Placeholder 8"/>
          <p:cNvSpPr>
            <a:spLocks noGrp="1"/>
          </p:cNvSpPr>
          <p:nvPr>
            <p:ph type="pic" sz="quarter" idx="42" hasCustomPrompt="1"/>
          </p:nvPr>
        </p:nvSpPr>
        <p:spPr>
          <a:xfrm>
            <a:off x="4430819"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43" name="Text Placeholder 7"/>
          <p:cNvSpPr>
            <a:spLocks noGrp="1"/>
          </p:cNvSpPr>
          <p:nvPr>
            <p:ph type="body" sz="quarter" idx="43" hasCustomPrompt="1"/>
          </p:nvPr>
        </p:nvSpPr>
        <p:spPr>
          <a:xfrm>
            <a:off x="9221968" y="4084019"/>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LastName</a:t>
            </a:r>
          </a:p>
        </p:txBody>
      </p:sp>
      <p:sp>
        <p:nvSpPr>
          <p:cNvPr id="44" name="Text Placeholder 7"/>
          <p:cNvSpPr>
            <a:spLocks noGrp="1"/>
          </p:cNvSpPr>
          <p:nvPr>
            <p:ph type="body" sz="quarter" idx="44" hasCustomPrompt="1"/>
          </p:nvPr>
        </p:nvSpPr>
        <p:spPr>
          <a:xfrm>
            <a:off x="9221968" y="4610226"/>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5" name="Picture Placeholder 8"/>
          <p:cNvSpPr>
            <a:spLocks noGrp="1"/>
          </p:cNvSpPr>
          <p:nvPr>
            <p:ph type="pic" sz="quarter" idx="45" hasCustomPrompt="1"/>
          </p:nvPr>
        </p:nvSpPr>
        <p:spPr>
          <a:xfrm>
            <a:off x="8197750"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55" name="Text Placeholder 7"/>
          <p:cNvSpPr>
            <a:spLocks noGrp="1"/>
          </p:cNvSpPr>
          <p:nvPr>
            <p:ph type="body" sz="quarter" idx="46" hasCustomPrompt="1"/>
          </p:nvPr>
        </p:nvSpPr>
        <p:spPr>
          <a:xfrm>
            <a:off x="1654977" y="5425230"/>
            <a:ext cx="2350008" cy="457200"/>
          </a:xfrm>
        </p:spPr>
        <p:txBody>
          <a:bodyPr rIns="182880" anchor="b">
            <a:noAutofit/>
          </a:bodyPr>
          <a:lstStyle>
            <a:lvl1pPr marL="0" indent="0">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56" name="Text Placeholder 7"/>
          <p:cNvSpPr>
            <a:spLocks noGrp="1"/>
          </p:cNvSpPr>
          <p:nvPr>
            <p:ph type="body" sz="quarter" idx="47" hasCustomPrompt="1"/>
          </p:nvPr>
        </p:nvSpPr>
        <p:spPr>
          <a:xfrm>
            <a:off x="1654977" y="5960963"/>
            <a:ext cx="2350008" cy="630936"/>
          </a:xfrm>
        </p:spPr>
        <p:txBody>
          <a:bodyPr rIns="182880">
            <a:noAutofit/>
          </a:bodyPr>
          <a:lstStyle>
            <a:lvl1pPr marL="0" indent="0">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57" name="Picture Placeholder 8"/>
          <p:cNvSpPr>
            <a:spLocks noGrp="1"/>
          </p:cNvSpPr>
          <p:nvPr>
            <p:ph type="pic" sz="quarter" idx="48" hasCustomPrompt="1"/>
          </p:nvPr>
        </p:nvSpPr>
        <p:spPr>
          <a:xfrm>
            <a:off x="614795"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58" name="Text Placeholder 7"/>
          <p:cNvSpPr>
            <a:spLocks noGrp="1"/>
          </p:cNvSpPr>
          <p:nvPr>
            <p:ph type="body" sz="quarter" idx="49" hasCustomPrompt="1"/>
          </p:nvPr>
        </p:nvSpPr>
        <p:spPr>
          <a:xfrm>
            <a:off x="5455036" y="5425230"/>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59" name="Text Placeholder 7"/>
          <p:cNvSpPr>
            <a:spLocks noGrp="1"/>
          </p:cNvSpPr>
          <p:nvPr>
            <p:ph type="body" sz="quarter" idx="50" hasCustomPrompt="1"/>
          </p:nvPr>
        </p:nvSpPr>
        <p:spPr>
          <a:xfrm>
            <a:off x="5455036" y="596096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60" name="Picture Placeholder 8"/>
          <p:cNvSpPr>
            <a:spLocks noGrp="1"/>
          </p:cNvSpPr>
          <p:nvPr>
            <p:ph type="pic" sz="quarter" idx="51" hasCustomPrompt="1"/>
          </p:nvPr>
        </p:nvSpPr>
        <p:spPr>
          <a:xfrm>
            <a:off x="4430819"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61" name="Text Placeholder 7"/>
          <p:cNvSpPr>
            <a:spLocks noGrp="1"/>
          </p:cNvSpPr>
          <p:nvPr>
            <p:ph type="body" sz="quarter" idx="52" hasCustomPrompt="1"/>
          </p:nvPr>
        </p:nvSpPr>
        <p:spPr>
          <a:xfrm>
            <a:off x="9221968" y="5425230"/>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62" name="Text Placeholder 7"/>
          <p:cNvSpPr>
            <a:spLocks noGrp="1"/>
          </p:cNvSpPr>
          <p:nvPr>
            <p:ph type="body" sz="quarter" idx="53" hasCustomPrompt="1"/>
          </p:nvPr>
        </p:nvSpPr>
        <p:spPr>
          <a:xfrm>
            <a:off x="9221968" y="596096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63" name="Picture Placeholder 8"/>
          <p:cNvSpPr>
            <a:spLocks noGrp="1"/>
          </p:cNvSpPr>
          <p:nvPr>
            <p:ph type="pic" sz="quarter" idx="54" hasCustomPrompt="1"/>
          </p:nvPr>
        </p:nvSpPr>
        <p:spPr>
          <a:xfrm>
            <a:off x="8197750"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3" name="Arrow: Chevron 2">
            <a:extLst>
              <a:ext uri="{FF2B5EF4-FFF2-40B4-BE49-F238E27FC236}">
                <a16:creationId xmlns:a16="http://schemas.microsoft.com/office/drawing/2014/main" id="{36A1CC05-C710-4FBC-BA32-8225F7A2965F}"/>
              </a:ext>
            </a:extLst>
          </p:cNvPr>
          <p:cNvSpPr/>
          <p:nvPr userDrawn="1"/>
        </p:nvSpPr>
        <p:spPr>
          <a:xfrm>
            <a:off x="11349039" y="1463485"/>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Arrow: Chevron 45">
            <a:extLst>
              <a:ext uri="{FF2B5EF4-FFF2-40B4-BE49-F238E27FC236}">
                <a16:creationId xmlns:a16="http://schemas.microsoft.com/office/drawing/2014/main" id="{ECE0F0E3-64CF-4B92-BDD4-924F4C21BF3B}"/>
              </a:ext>
            </a:extLst>
          </p:cNvPr>
          <p:cNvSpPr/>
          <p:nvPr userDrawn="1"/>
        </p:nvSpPr>
        <p:spPr>
          <a:xfrm>
            <a:off x="11349039" y="3513198"/>
            <a:ext cx="269476" cy="438467"/>
          </a:xfrm>
          <a:prstGeom prst="chevron">
            <a:avLst>
              <a:gd name="adj" fmla="val 580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7" name="Picture 46">
            <a:extLst>
              <a:ext uri="{FF2B5EF4-FFF2-40B4-BE49-F238E27FC236}">
                <a16:creationId xmlns:a16="http://schemas.microsoft.com/office/drawing/2014/main" id="{6A743DC2-72EB-4CAA-83A1-0FCD42D216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153434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156" y="3647138"/>
            <a:ext cx="4850075" cy="923544"/>
          </a:xfrm>
        </p:spPr>
        <p:txBody>
          <a:bodyPr anchor="b">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6076949" y="0"/>
            <a:ext cx="6115051"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5"/>
          <p:cNvSpPr>
            <a:spLocks noGrp="1"/>
          </p:cNvSpPr>
          <p:nvPr>
            <p:ph type="pic" sz="quarter" idx="11" hasCustomPrompt="1"/>
          </p:nvPr>
        </p:nvSpPr>
        <p:spPr>
          <a:xfrm>
            <a:off x="0" y="0"/>
            <a:ext cx="6026870" cy="3429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7" name="Text Placeholder 2"/>
          <p:cNvSpPr>
            <a:spLocks noGrp="1"/>
          </p:cNvSpPr>
          <p:nvPr>
            <p:ph type="body" sz="quarter" idx="12" hasCustomPrompt="1"/>
          </p:nvPr>
        </p:nvSpPr>
        <p:spPr>
          <a:xfrm>
            <a:off x="3038475" y="6135623"/>
            <a:ext cx="2421065" cy="265177"/>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10" name="Text Placeholder 4"/>
          <p:cNvSpPr>
            <a:spLocks noGrp="1"/>
          </p:cNvSpPr>
          <p:nvPr>
            <p:ph type="body" sz="quarter" idx="13" hasCustomPrompt="1"/>
          </p:nvPr>
        </p:nvSpPr>
        <p:spPr>
          <a:xfrm>
            <a:off x="613156" y="4710763"/>
            <a:ext cx="4851749"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rgbClr val="009999"/>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pic>
        <p:nvPicPr>
          <p:cNvPr id="8" name="Picture 7">
            <a:extLst>
              <a:ext uri="{FF2B5EF4-FFF2-40B4-BE49-F238E27FC236}">
                <a16:creationId xmlns:a16="http://schemas.microsoft.com/office/drawing/2014/main" id="{4417DE7A-E661-458D-8DE3-DE142848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8844" y="5230654"/>
            <a:ext cx="2250556" cy="1170146"/>
          </a:xfrm>
          <a:prstGeom prst="rect">
            <a:avLst/>
          </a:prstGeom>
        </p:spPr>
      </p:pic>
    </p:spTree>
    <p:extLst>
      <p:ext uri="{BB962C8B-B14F-4D97-AF65-F5344CB8AC3E}">
        <p14:creationId xmlns:p14="http://schemas.microsoft.com/office/powerpoint/2010/main" val="1291683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356527"/>
            <a:ext cx="12192000" cy="550147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JPG/PNG of org chart</a:t>
            </a:r>
          </a:p>
        </p:txBody>
      </p:sp>
      <p:sp>
        <p:nvSpPr>
          <p:cNvPr id="4" name="Title 1"/>
          <p:cNvSpPr>
            <a:spLocks noGrp="1"/>
          </p:cNvSpPr>
          <p:nvPr>
            <p:ph type="title" hasCustomPrompt="1"/>
          </p:nvPr>
        </p:nvSpPr>
        <p:spPr>
          <a:xfrm>
            <a:off x="609600" y="381000"/>
            <a:ext cx="10972800" cy="838200"/>
          </a:xfrm>
        </p:spPr>
        <p:txBody>
          <a:bodyPr anchor="t" anchorCtr="0"/>
          <a:lstStyle>
            <a:lvl1pPr algn="ctr">
              <a:defRPr/>
            </a:lvl1pPr>
          </a:lstStyle>
          <a:p>
            <a:r>
              <a:rPr lang="en-US"/>
              <a:t>Tap to add Master Org Chart title</a:t>
            </a:r>
          </a:p>
        </p:txBody>
      </p:sp>
      <p:pic>
        <p:nvPicPr>
          <p:cNvPr id="5" name="Picture 4">
            <a:extLst>
              <a:ext uri="{FF2B5EF4-FFF2-40B4-BE49-F238E27FC236}">
                <a16:creationId xmlns:a16="http://schemas.microsoft.com/office/drawing/2014/main" id="{55CA494C-B8BB-46BC-9D74-144517A8F3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1271851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B153D80E-0F93-4F62-9BB7-C8B5671704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620" y="2957740"/>
            <a:ext cx="1812760" cy="942520"/>
          </a:xfrm>
          <a:prstGeom prst="rect">
            <a:avLst/>
          </a:prstGeom>
        </p:spPr>
      </p:pic>
    </p:spTree>
    <p:extLst>
      <p:ext uri="{BB962C8B-B14F-4D97-AF65-F5344CB8AC3E}">
        <p14:creationId xmlns:p14="http://schemas.microsoft.com/office/powerpoint/2010/main" val="1087160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ogo Slide - Blu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0F9B8B-3862-493F-B140-E9306E5FB3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89620" y="2957740"/>
            <a:ext cx="1812760" cy="942519"/>
          </a:xfrm>
          <a:prstGeom prst="rect">
            <a:avLst/>
          </a:prstGeom>
        </p:spPr>
      </p:pic>
    </p:spTree>
    <p:extLst>
      <p:ext uri="{BB962C8B-B14F-4D97-AF65-F5344CB8AC3E}">
        <p14:creationId xmlns:p14="http://schemas.microsoft.com/office/powerpoint/2010/main" val="21640160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54A4"/>
                </a:solidFill>
              </a:defRPr>
            </a:lvl1pPr>
          </a:lstStyle>
          <a:p>
            <a:r>
              <a:rPr lang="en-US"/>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3267FA74-8E81-4283-AC23-57A04FA8FE52}"/>
              </a:ext>
            </a:extLst>
          </p:cNvPr>
          <p:cNvCxnSpPr>
            <a:cxnSpLocks/>
          </p:cNvCxnSpPr>
          <p:nvPr userDrawn="1"/>
        </p:nvCxnSpPr>
        <p:spPr>
          <a:xfrm flipH="1">
            <a:off x="0" y="685800"/>
            <a:ext cx="514350" cy="0"/>
          </a:xfrm>
          <a:prstGeom prst="line">
            <a:avLst/>
          </a:prstGeom>
          <a:ln w="44450">
            <a:solidFill>
              <a:schemeClr val="accent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91505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1D93-3788-4CA7-AE89-6BA04FF35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BEE05-D27C-4F6F-BFDA-59609D6443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D39212EB-6811-4C5A-975F-5439ACB2BDBC}"/>
              </a:ext>
            </a:extLst>
          </p:cNvPr>
          <p:cNvSpPr>
            <a:spLocks noGrp="1"/>
          </p:cNvSpPr>
          <p:nvPr>
            <p:ph type="sldNum" sz="quarter" idx="12"/>
          </p:nvPr>
        </p:nvSpPr>
        <p:spPr/>
        <p:txBody>
          <a:bodyPr/>
          <a:lstStyle/>
          <a:p>
            <a:fld id="{1B809AA0-7DCE-4A77-8952-AF43EA9EC3EA}" type="slidenum">
              <a:rPr lang="en-US" smtClean="0"/>
              <a:t>‹#›</a:t>
            </a:fld>
            <a:endParaRPr lang="en-US"/>
          </a:p>
        </p:txBody>
      </p:sp>
    </p:spTree>
    <p:extLst>
      <p:ext uri="{BB962C8B-B14F-4D97-AF65-F5344CB8AC3E}">
        <p14:creationId xmlns:p14="http://schemas.microsoft.com/office/powerpoint/2010/main" val="716667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4770B-30E1-411E-AF73-A5ACC737B167}"/>
              </a:ext>
            </a:extLst>
          </p:cNvPr>
          <p:cNvSpPr>
            <a:spLocks noGrp="1"/>
          </p:cNvSpPr>
          <p:nvPr>
            <p:ph type="sldNum" sz="quarter" idx="10"/>
          </p:nvPr>
        </p:nvSpPr>
        <p:spPr/>
        <p:txBody>
          <a:bodyPr/>
          <a:lstStyle/>
          <a:p>
            <a:fld id="{1B809AA0-7DCE-4A77-8952-AF43EA9EC3EA}" type="slidenum">
              <a:rPr lang="en-US" smtClean="0"/>
              <a:t>‹#›</a:t>
            </a:fld>
            <a:endParaRPr lang="en-US"/>
          </a:p>
        </p:txBody>
      </p:sp>
    </p:spTree>
    <p:extLst>
      <p:ext uri="{BB962C8B-B14F-4D97-AF65-F5344CB8AC3E}">
        <p14:creationId xmlns:p14="http://schemas.microsoft.com/office/powerpoint/2010/main" val="151021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pic>
        <p:nvPicPr>
          <p:cNvPr id="26" name="Picture 25" descr="A picture containing kitchenware, night sky&#10;&#10;Description automatically generated">
            <a:extLst>
              <a:ext uri="{FF2B5EF4-FFF2-40B4-BE49-F238E27FC236}">
                <a16:creationId xmlns:a16="http://schemas.microsoft.com/office/drawing/2014/main" id="{387879CF-0CEB-47E1-AAD6-415A70944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53" y="5291433"/>
            <a:ext cx="7595937" cy="1685334"/>
          </a:xfrm>
          <a:prstGeom prst="rect">
            <a:avLst/>
          </a:prstGeom>
        </p:spPr>
      </p:pic>
      <p:pic>
        <p:nvPicPr>
          <p:cNvPr id="29" name="Picture 28">
            <a:extLst>
              <a:ext uri="{FF2B5EF4-FFF2-40B4-BE49-F238E27FC236}">
                <a16:creationId xmlns:a16="http://schemas.microsoft.com/office/drawing/2014/main" id="{2F6DD681-70AD-42C9-B143-5C6680E8A1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29900" y="5977969"/>
            <a:ext cx="1340658" cy="697057"/>
          </a:xfrm>
          <a:prstGeom prst="rect">
            <a:avLst/>
          </a:prstGeom>
        </p:spPr>
      </p:pic>
    </p:spTree>
    <p:extLst>
      <p:ext uri="{BB962C8B-B14F-4D97-AF65-F5344CB8AC3E}">
        <p14:creationId xmlns:p14="http://schemas.microsoft.com/office/powerpoint/2010/main" val="244011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27888" y="1143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1237488" y="1143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27888" y="1752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1237488" y="1752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27888" y="2362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1237488" y="2362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627888" y="29718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1237488" y="29718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27888" y="35814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1237488" y="35814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27888" y="41910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1237488" y="4191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3" name="Text Placeholder 4"/>
          <p:cNvSpPr>
            <a:spLocks noGrp="1"/>
          </p:cNvSpPr>
          <p:nvPr>
            <p:ph type="body" sz="quarter" idx="22" hasCustomPrompt="1"/>
          </p:nvPr>
        </p:nvSpPr>
        <p:spPr>
          <a:xfrm>
            <a:off x="627888" y="48006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4" name="Text Placeholder 4"/>
          <p:cNvSpPr>
            <a:spLocks noGrp="1"/>
          </p:cNvSpPr>
          <p:nvPr>
            <p:ph type="body" sz="quarter" idx="23" hasCustomPrompt="1"/>
          </p:nvPr>
        </p:nvSpPr>
        <p:spPr>
          <a:xfrm>
            <a:off x="1237488" y="4800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2" name="Text Placeholder 4"/>
          <p:cNvSpPr>
            <a:spLocks noGrp="1"/>
          </p:cNvSpPr>
          <p:nvPr>
            <p:ph type="body" sz="quarter" idx="24" hasCustomPrompt="1"/>
          </p:nvPr>
        </p:nvSpPr>
        <p:spPr>
          <a:xfrm>
            <a:off x="627888" y="5410200"/>
            <a:ext cx="533400" cy="381000"/>
          </a:xfrm>
        </p:spPr>
        <p:txBody>
          <a:bodyPr>
            <a:noAutofit/>
          </a:bodyPr>
          <a:lstStyle>
            <a:lvl1pPr marL="0" indent="0">
              <a:spcBef>
                <a:spcPts val="0"/>
              </a:spcBef>
              <a:spcAft>
                <a:spcPts val="0"/>
              </a:spcAft>
              <a:buNone/>
              <a:defRPr sz="2800" b="1" spc="-151">
                <a:solidFill>
                  <a:schemeClr val="accent4"/>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33" name="Text Placeholder 4"/>
          <p:cNvSpPr>
            <a:spLocks noGrp="1"/>
          </p:cNvSpPr>
          <p:nvPr>
            <p:ph type="body" sz="quarter" idx="25" hasCustomPrompt="1"/>
          </p:nvPr>
        </p:nvSpPr>
        <p:spPr>
          <a:xfrm>
            <a:off x="1237488" y="5410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5" name="Picture Placeholder 2"/>
          <p:cNvSpPr>
            <a:spLocks noGrp="1"/>
          </p:cNvSpPr>
          <p:nvPr>
            <p:ph type="pic" sz="quarter" idx="26" hasCustomPrompt="1"/>
          </p:nvPr>
        </p:nvSpPr>
        <p:spPr>
          <a:xfrm>
            <a:off x="609600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bg1"/>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pic>
        <p:nvPicPr>
          <p:cNvPr id="28" name="Picture 27">
            <a:extLst>
              <a:ext uri="{FF2B5EF4-FFF2-40B4-BE49-F238E27FC236}">
                <a16:creationId xmlns:a16="http://schemas.microsoft.com/office/drawing/2014/main" id="{74A34FFC-FE98-44FC-BC31-1E30C8D246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9900" y="5977969"/>
            <a:ext cx="1340658" cy="697056"/>
          </a:xfrm>
          <a:prstGeom prst="rect">
            <a:avLst/>
          </a:prstGeom>
        </p:spPr>
      </p:pic>
    </p:spTree>
    <p:extLst>
      <p:ext uri="{BB962C8B-B14F-4D97-AF65-F5344CB8AC3E}">
        <p14:creationId xmlns:p14="http://schemas.microsoft.com/office/powerpoint/2010/main" val="420606026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15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Lst>
  <p:txStyles>
    <p:titleStyle>
      <a:lvl1pPr algn="l" defTabSz="914354" rtl="0" eaLnBrk="1" latinLnBrk="0" hangingPunct="1">
        <a:lnSpc>
          <a:spcPct val="90000"/>
        </a:lnSpc>
        <a:spcBef>
          <a:spcPct val="0"/>
        </a:spcBef>
        <a:buNone/>
        <a:defRPr sz="3200" b="1" kern="1200">
          <a:solidFill>
            <a:srgbClr val="0054A4"/>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Clr>
          <a:schemeClr val="accent3"/>
        </a:buClr>
        <a:buFont typeface="Wingdings" panose="05000000000000000000" pitchFamily="2" charset="2"/>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Clr>
          <a:schemeClr val="accent2"/>
        </a:buClr>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Clr>
          <a:schemeClr val="tx1"/>
        </a:buClr>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hyperlink" Target="http://chi.streetsblog.org/2013/02/20/proposed-designs-for-central-loop-brt-corridor-unveil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hyperlink" Target="http://safety.fhwa.dot.gov/speedmgt/%20ref_mats/eng_count/2014/reducing_speed.cf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http://safety.fhwa.dot.gov/speedmgt/%20ref_mats/eng_count/2014/reducing_speed.cfm" TargetMode="External"/><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3DFF5-778F-4F5B-8ED4-DE969B82720E}"/>
              </a:ext>
            </a:extLst>
          </p:cNvPr>
          <p:cNvSpPr>
            <a:spLocks noGrp="1"/>
          </p:cNvSpPr>
          <p:nvPr>
            <p:ph type="title"/>
          </p:nvPr>
        </p:nvSpPr>
        <p:spPr/>
        <p:txBody>
          <a:bodyPr/>
          <a:lstStyle/>
          <a:p>
            <a:r>
              <a:rPr lang="en-US" dirty="0"/>
              <a:t>Speed and Speed Management in Nevada</a:t>
            </a:r>
          </a:p>
        </p:txBody>
      </p:sp>
      <p:sp>
        <p:nvSpPr>
          <p:cNvPr id="6" name="Text Placeholder 5">
            <a:extLst>
              <a:ext uri="{FF2B5EF4-FFF2-40B4-BE49-F238E27FC236}">
                <a16:creationId xmlns:a16="http://schemas.microsoft.com/office/drawing/2014/main" id="{CCFDAAB6-5C39-40A1-BB28-06409CD54975}"/>
              </a:ext>
            </a:extLst>
          </p:cNvPr>
          <p:cNvSpPr>
            <a:spLocks noGrp="1"/>
          </p:cNvSpPr>
          <p:nvPr>
            <p:ph type="body" sz="quarter" idx="10"/>
          </p:nvPr>
        </p:nvSpPr>
        <p:spPr/>
        <p:txBody>
          <a:bodyPr/>
          <a:lstStyle/>
          <a:p>
            <a:r>
              <a:rPr lang="en-US" dirty="0"/>
              <a:t>Lacey Tisler, PE</a:t>
            </a:r>
          </a:p>
          <a:p>
            <a:r>
              <a:rPr lang="en-US" dirty="0"/>
              <a:t>5/7/2024</a:t>
            </a:r>
          </a:p>
        </p:txBody>
      </p:sp>
    </p:spTree>
    <p:extLst>
      <p:ext uri="{BB962C8B-B14F-4D97-AF65-F5344CB8AC3E}">
        <p14:creationId xmlns:p14="http://schemas.microsoft.com/office/powerpoint/2010/main" val="278615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0E15-6144-45F7-9989-B4CAB1D7BC1E}"/>
              </a:ext>
            </a:extLst>
          </p:cNvPr>
          <p:cNvSpPr>
            <a:spLocks noGrp="1"/>
          </p:cNvSpPr>
          <p:nvPr>
            <p:ph type="title"/>
          </p:nvPr>
        </p:nvSpPr>
        <p:spPr/>
        <p:txBody>
          <a:bodyPr/>
          <a:lstStyle/>
          <a:p>
            <a:r>
              <a:rPr lang="en-US"/>
              <a:t>Speeding-Related Crashes are Over-Represented in Rural Counties</a:t>
            </a:r>
          </a:p>
        </p:txBody>
      </p:sp>
      <p:pic>
        <p:nvPicPr>
          <p:cNvPr id="4" name="Picture 3">
            <a:extLst>
              <a:ext uri="{FF2B5EF4-FFF2-40B4-BE49-F238E27FC236}">
                <a16:creationId xmlns:a16="http://schemas.microsoft.com/office/drawing/2014/main" id="{E8EDA213-4A45-4C51-B087-8495D2380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29527" y="1432688"/>
            <a:ext cx="6160946" cy="4416688"/>
          </a:xfrm>
          <a:prstGeom prst="rect">
            <a:avLst/>
          </a:prstGeom>
          <a:noFill/>
          <a:ln>
            <a:noFill/>
          </a:ln>
        </p:spPr>
      </p:pic>
      <p:sp>
        <p:nvSpPr>
          <p:cNvPr id="5" name="TextBox 4">
            <a:extLst>
              <a:ext uri="{FF2B5EF4-FFF2-40B4-BE49-F238E27FC236}">
                <a16:creationId xmlns:a16="http://schemas.microsoft.com/office/drawing/2014/main" id="{D56F89F0-8116-40CF-8C60-B9C65BA27CD0}"/>
              </a:ext>
            </a:extLst>
          </p:cNvPr>
          <p:cNvSpPr txBox="1"/>
          <p:nvPr/>
        </p:nvSpPr>
        <p:spPr>
          <a:xfrm>
            <a:off x="8339893" y="6044185"/>
            <a:ext cx="2107096"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tab pos="457200" algn="l"/>
              </a:tabLst>
              <a:defRPr/>
            </a:pPr>
            <a:r>
              <a:rPr kumimoji="0" lang="en-US" sz="1200" b="0" i="1" u="none" strike="noStrike" kern="1200" cap="none" spc="0" normalizeH="0" baseline="0" noProof="0">
                <a:ln>
                  <a:noFill/>
                </a:ln>
                <a:solidFill>
                  <a:srgbClr val="25282A"/>
                </a:solidFill>
                <a:effectLst/>
                <a:uLnTx/>
                <a:uFillTx/>
                <a:latin typeface="Arial" panose="020B0604020202020204" pitchFamily="34" charset="0"/>
                <a:ea typeface="Times New Roman" panose="02020603050405020304" pitchFamily="18" charset="0"/>
                <a:cs typeface="Times New Roman" panose="02020603050405020304" pitchFamily="18" charset="0"/>
              </a:rPr>
              <a:t>Source: 2015-2019 NCATS</a:t>
            </a:r>
          </a:p>
        </p:txBody>
      </p:sp>
    </p:spTree>
    <p:extLst>
      <p:ext uri="{BB962C8B-B14F-4D97-AF65-F5344CB8AC3E}">
        <p14:creationId xmlns:p14="http://schemas.microsoft.com/office/powerpoint/2010/main" val="2797496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7341-9B0D-4E75-83C5-CB01EF4E8ECA}"/>
              </a:ext>
            </a:extLst>
          </p:cNvPr>
          <p:cNvSpPr>
            <a:spLocks noGrp="1"/>
          </p:cNvSpPr>
          <p:nvPr>
            <p:ph type="title"/>
          </p:nvPr>
        </p:nvSpPr>
        <p:spPr/>
        <p:txBody>
          <a:bodyPr/>
          <a:lstStyle/>
          <a:p>
            <a:r>
              <a:rPr lang="en-US"/>
              <a:t>Speeding-Related Crashes are Intersection-Related</a:t>
            </a:r>
          </a:p>
        </p:txBody>
      </p:sp>
      <p:sp>
        <p:nvSpPr>
          <p:cNvPr id="3" name="Text Placeholder 2">
            <a:extLst>
              <a:ext uri="{FF2B5EF4-FFF2-40B4-BE49-F238E27FC236}">
                <a16:creationId xmlns:a16="http://schemas.microsoft.com/office/drawing/2014/main" id="{E8153FFD-6580-674E-4700-46E3AA78E0EB}"/>
              </a:ext>
            </a:extLst>
          </p:cNvPr>
          <p:cNvSpPr>
            <a:spLocks noGrp="1"/>
          </p:cNvSpPr>
          <p:nvPr>
            <p:ph type="body" sz="quarter" idx="10"/>
          </p:nvPr>
        </p:nvSpPr>
        <p:spPr/>
        <p:txBody>
          <a:bodyPr/>
          <a:lstStyle/>
          <a:p>
            <a:endParaRPr lang="en-US"/>
          </a:p>
        </p:txBody>
      </p:sp>
      <p:pic>
        <p:nvPicPr>
          <p:cNvPr id="5" name="Content Placeholder 4">
            <a:extLst>
              <a:ext uri="{FF2B5EF4-FFF2-40B4-BE49-F238E27FC236}">
                <a16:creationId xmlns:a16="http://schemas.microsoft.com/office/drawing/2014/main" id="{71025DD2-FA51-4A41-9DE1-A3E9C83DE0C6}"/>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bwMode="auto">
          <a:xfrm>
            <a:off x="1864310" y="2037641"/>
            <a:ext cx="8137525" cy="3481388"/>
          </a:xfrm>
          <a:prstGeom prst="rect">
            <a:avLst/>
          </a:prstGeom>
          <a:noFill/>
          <a:ln>
            <a:noFill/>
          </a:ln>
        </p:spPr>
      </p:pic>
    </p:spTree>
    <p:extLst>
      <p:ext uri="{BB962C8B-B14F-4D97-AF65-F5344CB8AC3E}">
        <p14:creationId xmlns:p14="http://schemas.microsoft.com/office/powerpoint/2010/main" val="2843946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0D62-9F57-443B-8F60-5992161D547A}"/>
              </a:ext>
            </a:extLst>
          </p:cNvPr>
          <p:cNvSpPr>
            <a:spLocks noGrp="1"/>
          </p:cNvSpPr>
          <p:nvPr>
            <p:ph type="title"/>
          </p:nvPr>
        </p:nvSpPr>
        <p:spPr/>
        <p:txBody>
          <a:bodyPr/>
          <a:lstStyle/>
          <a:p>
            <a:r>
              <a:rPr lang="en-US" dirty="0"/>
              <a:t>Speed Impacts on Other Crash Types</a:t>
            </a:r>
          </a:p>
        </p:txBody>
      </p:sp>
      <p:pic>
        <p:nvPicPr>
          <p:cNvPr id="4" name="Content Placeholder 3">
            <a:extLst>
              <a:ext uri="{FF2B5EF4-FFF2-40B4-BE49-F238E27FC236}">
                <a16:creationId xmlns:a16="http://schemas.microsoft.com/office/drawing/2014/main" id="{31873450-0C63-412C-A770-1E44B96AA8AF}"/>
              </a:ext>
            </a:extLst>
          </p:cNvPr>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bwMode="auto">
          <a:xfrm>
            <a:off x="2441358" y="1574572"/>
            <a:ext cx="6524625" cy="4351338"/>
          </a:xfrm>
          <a:prstGeom prst="rect">
            <a:avLst/>
          </a:prstGeom>
          <a:noFill/>
          <a:ln>
            <a:noFill/>
          </a:ln>
        </p:spPr>
      </p:pic>
      <p:sp>
        <p:nvSpPr>
          <p:cNvPr id="5" name="TextBox 4">
            <a:extLst>
              <a:ext uri="{FF2B5EF4-FFF2-40B4-BE49-F238E27FC236}">
                <a16:creationId xmlns:a16="http://schemas.microsoft.com/office/drawing/2014/main" id="{3D628C68-623F-4503-B47D-777DDB0D23BE}"/>
              </a:ext>
            </a:extLst>
          </p:cNvPr>
          <p:cNvSpPr txBox="1"/>
          <p:nvPr/>
        </p:nvSpPr>
        <p:spPr>
          <a:xfrm>
            <a:off x="8364383" y="6167601"/>
            <a:ext cx="2107096"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tab pos="457200" algn="l"/>
              </a:tabLst>
              <a:defRPr/>
            </a:pPr>
            <a:r>
              <a:rPr kumimoji="0" lang="en-US" sz="1200" b="0" i="1" u="none" strike="noStrike" kern="1200" cap="none" spc="0" normalizeH="0" baseline="0" noProof="0">
                <a:ln>
                  <a:noFill/>
                </a:ln>
                <a:solidFill>
                  <a:srgbClr val="25282A"/>
                </a:solidFill>
                <a:effectLst/>
                <a:uLnTx/>
                <a:uFillTx/>
                <a:latin typeface="Arial" panose="020B0604020202020204" pitchFamily="34" charset="0"/>
                <a:ea typeface="Times New Roman" panose="02020603050405020304" pitchFamily="18" charset="0"/>
                <a:cs typeface="Times New Roman" panose="02020603050405020304" pitchFamily="18" charset="0"/>
              </a:rPr>
              <a:t>Source: 2015-2019 NCATS</a:t>
            </a:r>
          </a:p>
        </p:txBody>
      </p:sp>
    </p:spTree>
    <p:extLst>
      <p:ext uri="{BB962C8B-B14F-4D97-AF65-F5344CB8AC3E}">
        <p14:creationId xmlns:p14="http://schemas.microsoft.com/office/powerpoint/2010/main" val="1097029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366B415-0AF1-445A-B87C-C5B898483598}"/>
              </a:ext>
            </a:extLst>
          </p:cNvPr>
          <p:cNvSpPr>
            <a:spLocks noGrp="1"/>
          </p:cNvSpPr>
          <p:nvPr>
            <p:ph type="pic" sz="quarter" idx="10"/>
          </p:nvPr>
        </p:nvSpPr>
        <p:spPr/>
      </p:sp>
      <p:sp>
        <p:nvSpPr>
          <p:cNvPr id="5" name="Text Placeholder 4">
            <a:extLst>
              <a:ext uri="{FF2B5EF4-FFF2-40B4-BE49-F238E27FC236}">
                <a16:creationId xmlns:a16="http://schemas.microsoft.com/office/drawing/2014/main" id="{723D8F18-F721-429C-A42F-2FDEE98B7384}"/>
              </a:ext>
            </a:extLst>
          </p:cNvPr>
          <p:cNvSpPr>
            <a:spLocks noGrp="1"/>
          </p:cNvSpPr>
          <p:nvPr>
            <p:ph type="body" sz="quarter" idx="12"/>
          </p:nvPr>
        </p:nvSpPr>
        <p:spPr>
          <a:xfrm>
            <a:off x="1792885" y="3346200"/>
            <a:ext cx="9122230" cy="762000"/>
          </a:xfrm>
        </p:spPr>
        <p:txBody>
          <a:bodyPr/>
          <a:lstStyle/>
          <a:p>
            <a:r>
              <a:rPr lang="en-US"/>
              <a:t>Strategies, Actions and Countermeasures</a:t>
            </a:r>
          </a:p>
        </p:txBody>
      </p:sp>
    </p:spTree>
    <p:extLst>
      <p:ext uri="{BB962C8B-B14F-4D97-AF65-F5344CB8AC3E}">
        <p14:creationId xmlns:p14="http://schemas.microsoft.com/office/powerpoint/2010/main" val="2056505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2875-3361-6EAD-15B8-979FAFAC8C89}"/>
              </a:ext>
            </a:extLst>
          </p:cNvPr>
          <p:cNvSpPr>
            <a:spLocks noGrp="1"/>
          </p:cNvSpPr>
          <p:nvPr>
            <p:ph type="title"/>
          </p:nvPr>
        </p:nvSpPr>
        <p:spPr/>
        <p:txBody>
          <a:bodyPr/>
          <a:lstStyle/>
          <a:p>
            <a:r>
              <a:rPr lang="en-US"/>
              <a:t>Communications and Education</a:t>
            </a:r>
          </a:p>
        </p:txBody>
      </p:sp>
      <p:sp>
        <p:nvSpPr>
          <p:cNvPr id="5" name="Text Placeholder 4">
            <a:extLst>
              <a:ext uri="{FF2B5EF4-FFF2-40B4-BE49-F238E27FC236}">
                <a16:creationId xmlns:a16="http://schemas.microsoft.com/office/drawing/2014/main" id="{6376788A-0D9B-F5AA-FB9E-5BBCCA8E641F}"/>
              </a:ext>
            </a:extLst>
          </p:cNvPr>
          <p:cNvSpPr>
            <a:spLocks noGrp="1"/>
          </p:cNvSpPr>
          <p:nvPr>
            <p:ph type="body" sz="quarter" idx="10"/>
          </p:nvPr>
        </p:nvSpPr>
        <p:spPr>
          <a:xfrm>
            <a:off x="565759" y="924880"/>
            <a:ext cx="9682165" cy="1265720"/>
          </a:xfrm>
        </p:spPr>
        <p:txBody>
          <a:bodyPr vert="horz" lIns="0" tIns="0" rIns="0" bIns="0" rtlCol="0" anchor="t">
            <a:noAutofit/>
          </a:bodyPr>
          <a:lstStyle/>
          <a:p>
            <a:pPr marL="233045" indent="-233045"/>
            <a:r>
              <a:rPr lang="en-US"/>
              <a:t>Strategy</a:t>
            </a:r>
          </a:p>
          <a:p>
            <a:pPr marL="639445" lvl="1" indent="-182245"/>
            <a:r>
              <a:rPr lang="en-US"/>
              <a:t>Frame the speeding and speed-related safety problem and build support for effective policies and comprehensive actions to seek and leverage funding and improve effectiveness of enforcement and engineering countermeasures</a:t>
            </a:r>
            <a:endParaRPr lang="en-US">
              <a:cs typeface="Segoe UI"/>
            </a:endParaRPr>
          </a:p>
          <a:p>
            <a:pPr marL="233045" indent="-233045"/>
            <a:endParaRPr lang="en-US">
              <a:cs typeface="Segoe UI"/>
            </a:endParaRPr>
          </a:p>
        </p:txBody>
      </p:sp>
      <p:pic>
        <p:nvPicPr>
          <p:cNvPr id="7" name="Picture 6" descr="uncaptioned">
            <a:extLst>
              <a:ext uri="{FF2B5EF4-FFF2-40B4-BE49-F238E27FC236}">
                <a16:creationId xmlns:a16="http://schemas.microsoft.com/office/drawing/2014/main" id="{8AEA629D-DB7A-C58A-E9B5-13182AC3AE53}"/>
              </a:ext>
            </a:extLst>
          </p:cNvPr>
          <p:cNvPicPr>
            <a:picLocks noChangeAspect="1"/>
          </p:cNvPicPr>
          <p:nvPr/>
        </p:nvPicPr>
        <p:blipFill>
          <a:blip r:embed="rId3"/>
          <a:stretch>
            <a:fillRect/>
          </a:stretch>
        </p:blipFill>
        <p:spPr>
          <a:xfrm>
            <a:off x="356400" y="2801850"/>
            <a:ext cx="2569199" cy="1698300"/>
          </a:xfrm>
          <a:prstGeom prst="rect">
            <a:avLst/>
          </a:prstGeom>
        </p:spPr>
      </p:pic>
      <p:pic>
        <p:nvPicPr>
          <p:cNvPr id="8" name="Graphic 7" descr="Flying Money outline">
            <a:extLst>
              <a:ext uri="{FF2B5EF4-FFF2-40B4-BE49-F238E27FC236}">
                <a16:creationId xmlns:a16="http://schemas.microsoft.com/office/drawing/2014/main" id="{2CD12C86-85CB-A1FF-22FD-27454A4FFE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8800" y="109800"/>
            <a:ext cx="2024400" cy="2030400"/>
          </a:xfrm>
          <a:prstGeom prst="rect">
            <a:avLst/>
          </a:prstGeom>
        </p:spPr>
      </p:pic>
      <p:pic>
        <p:nvPicPr>
          <p:cNvPr id="9" name="Picture 8" descr="Colleagues huddle">
            <a:extLst>
              <a:ext uri="{FF2B5EF4-FFF2-40B4-BE49-F238E27FC236}">
                <a16:creationId xmlns:a16="http://schemas.microsoft.com/office/drawing/2014/main" id="{BE21EDF1-CB1D-EF6A-7EC1-6661DD1EF173}"/>
              </a:ext>
            </a:extLst>
          </p:cNvPr>
          <p:cNvPicPr>
            <a:picLocks noChangeAspect="1"/>
          </p:cNvPicPr>
          <p:nvPr/>
        </p:nvPicPr>
        <p:blipFill>
          <a:blip r:embed="rId6"/>
          <a:stretch>
            <a:fillRect/>
          </a:stretch>
        </p:blipFill>
        <p:spPr>
          <a:xfrm>
            <a:off x="6878400" y="4386600"/>
            <a:ext cx="3091200" cy="2056800"/>
          </a:xfrm>
          <a:prstGeom prst="rect">
            <a:avLst/>
          </a:prstGeom>
        </p:spPr>
      </p:pic>
      <p:sp>
        <p:nvSpPr>
          <p:cNvPr id="10" name="TextBox 9">
            <a:extLst>
              <a:ext uri="{FF2B5EF4-FFF2-40B4-BE49-F238E27FC236}">
                <a16:creationId xmlns:a16="http://schemas.microsoft.com/office/drawing/2014/main" id="{D1B05C59-F887-2F4F-8596-8E126C3B2D50}"/>
              </a:ext>
            </a:extLst>
          </p:cNvPr>
          <p:cNvSpPr txBox="1"/>
          <p:nvPr/>
        </p:nvSpPr>
        <p:spPr>
          <a:xfrm>
            <a:off x="10418400" y="287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Segoe UI"/>
            </a:endParaRPr>
          </a:p>
        </p:txBody>
      </p:sp>
      <p:sp>
        <p:nvSpPr>
          <p:cNvPr id="12" name="Text Placeholder 4">
            <a:extLst>
              <a:ext uri="{FF2B5EF4-FFF2-40B4-BE49-F238E27FC236}">
                <a16:creationId xmlns:a16="http://schemas.microsoft.com/office/drawing/2014/main" id="{4EFCE5AC-207A-D1A7-658E-C9FF1A6D178D}"/>
              </a:ext>
            </a:extLst>
          </p:cNvPr>
          <p:cNvSpPr txBox="1">
            <a:spLocks/>
          </p:cNvSpPr>
          <p:nvPr/>
        </p:nvSpPr>
        <p:spPr>
          <a:xfrm>
            <a:off x="2740159" y="1899280"/>
            <a:ext cx="8068165" cy="2633720"/>
          </a:xfrm>
          <a:prstGeom prst="rect">
            <a:avLst/>
          </a:prstGeom>
        </p:spPr>
        <p:txBody>
          <a:bodyPr vert="horz" lIns="0" tIns="0" rIns="0" bIns="0" rtlCol="0" anchor="t">
            <a:noAutofit/>
          </a:bodyPr>
          <a:lstStyle>
            <a:lvl1pPr marL="233357" indent="-233357" algn="l" defTabSz="914354" rtl="0" eaLnBrk="1" latinLnBrk="0" hangingPunct="1">
              <a:lnSpc>
                <a:spcPct val="90000"/>
              </a:lnSpc>
              <a:spcBef>
                <a:spcPts val="1200"/>
              </a:spcBef>
              <a:spcAft>
                <a:spcPts val="600"/>
              </a:spcAft>
              <a:buClr>
                <a:schemeClr val="accent3"/>
              </a:buClr>
              <a:buFont typeface="Wingdings" panose="05000000000000000000" pitchFamily="2" charset="2"/>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Clr>
                <a:schemeClr val="accent2"/>
              </a:buClr>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Clr>
                <a:schemeClr val="tx1"/>
              </a:buClr>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indent="-233045"/>
            <a:endParaRPr lang="en-US">
              <a:cs typeface="Segoe UI"/>
            </a:endParaRPr>
          </a:p>
          <a:p>
            <a:pPr marL="233045" indent="-233045"/>
            <a:r>
              <a:rPr lang="en-US"/>
              <a:t>Actions</a:t>
            </a:r>
            <a:endParaRPr lang="en-US">
              <a:cs typeface="Segoe UI"/>
            </a:endParaRPr>
          </a:p>
          <a:p>
            <a:pPr marL="639445" lvl="1" indent="-182245"/>
            <a:r>
              <a:rPr lang="en-US"/>
              <a:t>Seek support for technologies to improve enforcement reach and effectiveness (e.g., automated enforcement or safety cameras)</a:t>
            </a:r>
            <a:endParaRPr lang="en-US">
              <a:cs typeface="Segoe UI"/>
            </a:endParaRPr>
          </a:p>
          <a:p>
            <a:pPr marL="639445" lvl="1" indent="-182245"/>
            <a:r>
              <a:rPr lang="en-US"/>
              <a:t>Improve communications regarding the safety reasons for speed management efforts to increase support for effective policies and strategies</a:t>
            </a:r>
            <a:endParaRPr lang="en-US">
              <a:cs typeface="Segoe UI"/>
            </a:endParaRPr>
          </a:p>
          <a:p>
            <a:pPr marL="639445" lvl="1" indent="-182245"/>
            <a:endParaRPr lang="en-US">
              <a:cs typeface="Segoe UI"/>
            </a:endParaRPr>
          </a:p>
        </p:txBody>
      </p:sp>
    </p:spTree>
    <p:extLst>
      <p:ext uri="{BB962C8B-B14F-4D97-AF65-F5344CB8AC3E}">
        <p14:creationId xmlns:p14="http://schemas.microsoft.com/office/powerpoint/2010/main" val="4198350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2875-3361-6EAD-15B8-979FAFAC8C89}"/>
              </a:ext>
            </a:extLst>
          </p:cNvPr>
          <p:cNvSpPr>
            <a:spLocks noGrp="1"/>
          </p:cNvSpPr>
          <p:nvPr>
            <p:ph type="title"/>
          </p:nvPr>
        </p:nvSpPr>
        <p:spPr/>
        <p:txBody>
          <a:bodyPr/>
          <a:lstStyle/>
          <a:p>
            <a:r>
              <a:rPr lang="en-US" dirty="0"/>
              <a:t>Setting Speed Limits</a:t>
            </a:r>
          </a:p>
        </p:txBody>
      </p:sp>
      <p:sp>
        <p:nvSpPr>
          <p:cNvPr id="5" name="Text Placeholder 4">
            <a:extLst>
              <a:ext uri="{FF2B5EF4-FFF2-40B4-BE49-F238E27FC236}">
                <a16:creationId xmlns:a16="http://schemas.microsoft.com/office/drawing/2014/main" id="{6376788A-0D9B-F5AA-FB9E-5BBCCA8E641F}"/>
              </a:ext>
            </a:extLst>
          </p:cNvPr>
          <p:cNvSpPr>
            <a:spLocks noGrp="1"/>
          </p:cNvSpPr>
          <p:nvPr>
            <p:ph type="body" sz="quarter" idx="10"/>
          </p:nvPr>
        </p:nvSpPr>
        <p:spPr>
          <a:xfrm>
            <a:off x="4723759" y="834880"/>
            <a:ext cx="6292165" cy="1277720"/>
          </a:xfrm>
        </p:spPr>
        <p:txBody>
          <a:bodyPr vert="horz" lIns="0" tIns="0" rIns="0" bIns="0" rtlCol="0" anchor="t">
            <a:noAutofit/>
          </a:bodyPr>
          <a:lstStyle/>
          <a:p>
            <a:pPr marL="233045" indent="-233045"/>
            <a:r>
              <a:rPr lang="en-US" dirty="0"/>
              <a:t>Strategy</a:t>
            </a:r>
          </a:p>
          <a:p>
            <a:pPr marL="639445" lvl="1" indent="-182245"/>
            <a:r>
              <a:rPr lang="en-US" dirty="0"/>
              <a:t>Develop a task force to engage on target speed and speed limit setting and safety (SHSP Safe Speed Task Force) </a:t>
            </a:r>
            <a:endParaRPr lang="en-US" dirty="0">
              <a:cs typeface="Segoe UI"/>
            </a:endParaRPr>
          </a:p>
          <a:p>
            <a:pPr marL="233045" indent="-233045"/>
            <a:endParaRPr lang="en-US">
              <a:cs typeface="Segoe UI"/>
            </a:endParaRPr>
          </a:p>
        </p:txBody>
      </p:sp>
      <p:pic>
        <p:nvPicPr>
          <p:cNvPr id="2" name="Picture 1" descr="Nevada raises speed limit to 80 mph on desert highway">
            <a:extLst>
              <a:ext uri="{FF2B5EF4-FFF2-40B4-BE49-F238E27FC236}">
                <a16:creationId xmlns:a16="http://schemas.microsoft.com/office/drawing/2014/main" id="{0B49850C-46ED-B4B8-1F3D-D787FA2C149D}"/>
              </a:ext>
            </a:extLst>
          </p:cNvPr>
          <p:cNvPicPr>
            <a:picLocks noChangeAspect="1"/>
          </p:cNvPicPr>
          <p:nvPr/>
        </p:nvPicPr>
        <p:blipFill>
          <a:blip r:embed="rId3"/>
          <a:stretch>
            <a:fillRect/>
          </a:stretch>
        </p:blipFill>
        <p:spPr>
          <a:xfrm>
            <a:off x="314400" y="858300"/>
            <a:ext cx="4051200" cy="3035400"/>
          </a:xfrm>
          <a:prstGeom prst="rect">
            <a:avLst/>
          </a:prstGeom>
        </p:spPr>
      </p:pic>
      <p:sp>
        <p:nvSpPr>
          <p:cNvPr id="6" name="Text Placeholder 4">
            <a:extLst>
              <a:ext uri="{FF2B5EF4-FFF2-40B4-BE49-F238E27FC236}">
                <a16:creationId xmlns:a16="http://schemas.microsoft.com/office/drawing/2014/main" id="{A2542387-127E-F1B2-85DB-AEB2A50AB2D5}"/>
              </a:ext>
            </a:extLst>
          </p:cNvPr>
          <p:cNvSpPr txBox="1">
            <a:spLocks/>
          </p:cNvSpPr>
          <p:nvPr/>
        </p:nvSpPr>
        <p:spPr>
          <a:xfrm>
            <a:off x="448159" y="3975280"/>
            <a:ext cx="8320165" cy="2483720"/>
          </a:xfrm>
          <a:prstGeom prst="rect">
            <a:avLst/>
          </a:prstGeom>
        </p:spPr>
        <p:txBody>
          <a:bodyPr vert="horz" lIns="0" tIns="0" rIns="0" bIns="0" rtlCol="0" anchor="t">
            <a:noAutofit/>
          </a:bodyPr>
          <a:lstStyle>
            <a:lvl1pPr marL="233357" indent="-233357" algn="l" defTabSz="914354" rtl="0" eaLnBrk="1" latinLnBrk="0" hangingPunct="1">
              <a:lnSpc>
                <a:spcPct val="90000"/>
              </a:lnSpc>
              <a:spcBef>
                <a:spcPts val="1200"/>
              </a:spcBef>
              <a:spcAft>
                <a:spcPts val="600"/>
              </a:spcAft>
              <a:buClr>
                <a:schemeClr val="accent3"/>
              </a:buClr>
              <a:buFont typeface="Wingdings" panose="05000000000000000000" pitchFamily="2" charset="2"/>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Clr>
                <a:schemeClr val="accent2"/>
              </a:buClr>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Clr>
                <a:schemeClr val="tx1"/>
              </a:buClr>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indent="-233045"/>
            <a:r>
              <a:rPr lang="en-US" dirty="0"/>
              <a:t>Actions</a:t>
            </a:r>
          </a:p>
          <a:p>
            <a:pPr marL="639445" lvl="1" indent="-182245"/>
            <a:r>
              <a:rPr lang="en-US" dirty="0"/>
              <a:t>Develop guidance and procedures for setting more uniform speed limits for different land uses and road types</a:t>
            </a:r>
            <a:endParaRPr lang="en-US" dirty="0">
              <a:cs typeface="Segoe UI"/>
            </a:endParaRPr>
          </a:p>
          <a:p>
            <a:pPr marL="639445" lvl="1" indent="-182245"/>
            <a:r>
              <a:rPr lang="en-US" dirty="0"/>
              <a:t>Develop a collaborative speed limit-setting process among State and local stakeholders</a:t>
            </a:r>
            <a:endParaRPr lang="en-US" dirty="0">
              <a:cs typeface="Segoe UI"/>
            </a:endParaRPr>
          </a:p>
          <a:p>
            <a:pPr marL="639445" lvl="1" indent="-182245"/>
            <a:r>
              <a:rPr lang="en-US" dirty="0"/>
              <a:t>Conduct outreach/training to decision-makers and/or practitioners</a:t>
            </a:r>
            <a:endParaRPr lang="en-US" dirty="0">
              <a:cs typeface="Segoe UI"/>
            </a:endParaRPr>
          </a:p>
          <a:p>
            <a:pPr marL="639445" lvl="1" indent="-182245"/>
            <a:r>
              <a:rPr lang="en-US" dirty="0"/>
              <a:t>Provide outreach on impacts of speeds and speed limits on safety</a:t>
            </a:r>
            <a:endParaRPr lang="en-US" dirty="0">
              <a:cs typeface="Segoe UI"/>
            </a:endParaRPr>
          </a:p>
        </p:txBody>
      </p:sp>
      <p:pic>
        <p:nvPicPr>
          <p:cNvPr id="3" name="Picture 2" descr="Car Speedometer Free Stock Photo - Public Domain Pictures">
            <a:extLst>
              <a:ext uri="{FF2B5EF4-FFF2-40B4-BE49-F238E27FC236}">
                <a16:creationId xmlns:a16="http://schemas.microsoft.com/office/drawing/2014/main" id="{6ECE014D-8167-1F91-6C86-C10C0846DDD9}"/>
              </a:ext>
            </a:extLst>
          </p:cNvPr>
          <p:cNvPicPr>
            <a:picLocks noChangeAspect="1"/>
          </p:cNvPicPr>
          <p:nvPr/>
        </p:nvPicPr>
        <p:blipFill rotWithShape="1">
          <a:blip r:embed="rId4"/>
          <a:srcRect l="-30" r="32143" b="-353"/>
          <a:stretch/>
        </p:blipFill>
        <p:spPr>
          <a:xfrm>
            <a:off x="6416072" y="2329613"/>
            <a:ext cx="3828705" cy="1706786"/>
          </a:xfrm>
          <a:prstGeom prst="rect">
            <a:avLst/>
          </a:prstGeom>
        </p:spPr>
      </p:pic>
    </p:spTree>
    <p:extLst>
      <p:ext uri="{BB962C8B-B14F-4D97-AF65-F5344CB8AC3E}">
        <p14:creationId xmlns:p14="http://schemas.microsoft.com/office/powerpoint/2010/main" val="197346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2875-3361-6EAD-15B8-979FAFAC8C89}"/>
              </a:ext>
            </a:extLst>
          </p:cNvPr>
          <p:cNvSpPr>
            <a:spLocks noGrp="1"/>
          </p:cNvSpPr>
          <p:nvPr>
            <p:ph type="title"/>
          </p:nvPr>
        </p:nvSpPr>
        <p:spPr/>
        <p:txBody>
          <a:bodyPr/>
          <a:lstStyle/>
          <a:p>
            <a:r>
              <a:rPr lang="en-US"/>
              <a:t>Plan/Design for Speed Management</a:t>
            </a:r>
          </a:p>
        </p:txBody>
      </p:sp>
      <p:sp>
        <p:nvSpPr>
          <p:cNvPr id="5" name="Text Placeholder 4">
            <a:extLst>
              <a:ext uri="{FF2B5EF4-FFF2-40B4-BE49-F238E27FC236}">
                <a16:creationId xmlns:a16="http://schemas.microsoft.com/office/drawing/2014/main" id="{6376788A-0D9B-F5AA-FB9E-5BBCCA8E641F}"/>
              </a:ext>
            </a:extLst>
          </p:cNvPr>
          <p:cNvSpPr>
            <a:spLocks noGrp="1"/>
          </p:cNvSpPr>
          <p:nvPr>
            <p:ph type="body" sz="quarter" idx="10"/>
          </p:nvPr>
        </p:nvSpPr>
        <p:spPr>
          <a:xfrm>
            <a:off x="251179" y="1056880"/>
            <a:ext cx="11590874" cy="4871720"/>
          </a:xfrm>
        </p:spPr>
        <p:txBody>
          <a:bodyPr/>
          <a:lstStyle/>
          <a:p>
            <a:r>
              <a:rPr lang="en-US"/>
              <a:t>Strategy</a:t>
            </a:r>
          </a:p>
          <a:p>
            <a:pPr lvl="1"/>
            <a:r>
              <a:rPr lang="en-US"/>
              <a:t>Develop an inter-agency speed and safety assessment process to review plans, designs, and implementation to ensure that new projects meet sound speed management design and operations principles for the area land uses and intended purposes of the road</a:t>
            </a:r>
          </a:p>
          <a:p>
            <a:r>
              <a:rPr lang="en-US"/>
              <a:t>Actions</a:t>
            </a:r>
          </a:p>
          <a:p>
            <a:pPr lvl="1"/>
            <a:r>
              <a:rPr lang="en-US"/>
              <a:t>Develop guidance and procedures for setting more uniform speed limits for different land uses and road types</a:t>
            </a:r>
          </a:p>
          <a:p>
            <a:pPr lvl="1"/>
            <a:r>
              <a:rPr lang="en-US"/>
              <a:t>Develop a collaborative speed limit-setting process among State and local stakeholders</a:t>
            </a:r>
          </a:p>
          <a:p>
            <a:pPr lvl="1"/>
            <a:r>
              <a:rPr lang="en-US"/>
              <a:t>Conduct outreach/training to decision-makers and/or practitioners</a:t>
            </a:r>
          </a:p>
          <a:p>
            <a:pPr lvl="1"/>
            <a:r>
              <a:rPr lang="en-US"/>
              <a:t>Provide outreach on impacts of speeds and speed limits on safety</a:t>
            </a:r>
          </a:p>
        </p:txBody>
      </p:sp>
    </p:spTree>
    <p:extLst>
      <p:ext uri="{BB962C8B-B14F-4D97-AF65-F5344CB8AC3E}">
        <p14:creationId xmlns:p14="http://schemas.microsoft.com/office/powerpoint/2010/main" val="36402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2875-3361-6EAD-15B8-979FAFAC8C89}"/>
              </a:ext>
            </a:extLst>
          </p:cNvPr>
          <p:cNvSpPr>
            <a:spLocks noGrp="1"/>
          </p:cNvSpPr>
          <p:nvPr>
            <p:ph type="title"/>
          </p:nvPr>
        </p:nvSpPr>
        <p:spPr/>
        <p:txBody>
          <a:bodyPr/>
          <a:lstStyle/>
          <a:p>
            <a:r>
              <a:rPr lang="en-US"/>
              <a:t>Systemic Actions and Strategies in High Crash Corridors </a:t>
            </a:r>
          </a:p>
        </p:txBody>
      </p:sp>
      <p:sp>
        <p:nvSpPr>
          <p:cNvPr id="5" name="Text Placeholder 4">
            <a:extLst>
              <a:ext uri="{FF2B5EF4-FFF2-40B4-BE49-F238E27FC236}">
                <a16:creationId xmlns:a16="http://schemas.microsoft.com/office/drawing/2014/main" id="{6376788A-0D9B-F5AA-FB9E-5BBCCA8E641F}"/>
              </a:ext>
            </a:extLst>
          </p:cNvPr>
          <p:cNvSpPr>
            <a:spLocks noGrp="1"/>
          </p:cNvSpPr>
          <p:nvPr>
            <p:ph type="body" sz="quarter" idx="10"/>
          </p:nvPr>
        </p:nvSpPr>
        <p:spPr>
          <a:xfrm>
            <a:off x="5023759" y="1002880"/>
            <a:ext cx="6034165" cy="983720"/>
          </a:xfrm>
        </p:spPr>
        <p:txBody>
          <a:bodyPr vert="horz" lIns="0" tIns="0" rIns="0" bIns="0" rtlCol="0" anchor="t">
            <a:noAutofit/>
          </a:bodyPr>
          <a:lstStyle/>
          <a:p>
            <a:pPr marL="233045" indent="-233045"/>
            <a:r>
              <a:rPr lang="en-US" dirty="0"/>
              <a:t>Strategy</a:t>
            </a:r>
          </a:p>
          <a:p>
            <a:pPr marL="639445" lvl="1" indent="-182245"/>
            <a:r>
              <a:rPr lang="en-US" dirty="0"/>
              <a:t>Develop and implement a systematic speed and safety treatment prioritization process</a:t>
            </a:r>
            <a:endParaRPr lang="en-US" dirty="0">
              <a:cs typeface="Segoe UI"/>
            </a:endParaRPr>
          </a:p>
          <a:p>
            <a:pPr marL="639445" lvl="1" indent="-182245"/>
            <a:endParaRPr lang="en-US">
              <a:cs typeface="Segoe UI"/>
            </a:endParaRPr>
          </a:p>
          <a:p>
            <a:pPr marL="0" indent="0">
              <a:buNone/>
            </a:pPr>
            <a:endParaRPr lang="en-US" dirty="0">
              <a:cs typeface="Segoe UI"/>
            </a:endParaRPr>
          </a:p>
        </p:txBody>
      </p:sp>
      <p:sp>
        <p:nvSpPr>
          <p:cNvPr id="6" name="Text Placeholder 4">
            <a:extLst>
              <a:ext uri="{FF2B5EF4-FFF2-40B4-BE49-F238E27FC236}">
                <a16:creationId xmlns:a16="http://schemas.microsoft.com/office/drawing/2014/main" id="{2B06CE5D-916C-2F01-8D1A-D97AF30C6506}"/>
              </a:ext>
            </a:extLst>
          </p:cNvPr>
          <p:cNvSpPr txBox="1">
            <a:spLocks/>
          </p:cNvSpPr>
          <p:nvPr/>
        </p:nvSpPr>
        <p:spPr>
          <a:xfrm>
            <a:off x="226159" y="2667280"/>
            <a:ext cx="10972165" cy="3671720"/>
          </a:xfrm>
          <a:prstGeom prst="rect">
            <a:avLst/>
          </a:prstGeom>
        </p:spPr>
        <p:txBody>
          <a:bodyPr vert="horz" lIns="0" tIns="0" rIns="0" bIns="0" rtlCol="0" anchor="t">
            <a:noAutofit/>
          </a:bodyPr>
          <a:lstStyle>
            <a:lvl1pPr marL="233357" indent="-233357" algn="l" defTabSz="914354" rtl="0" eaLnBrk="1" latinLnBrk="0" hangingPunct="1">
              <a:lnSpc>
                <a:spcPct val="90000"/>
              </a:lnSpc>
              <a:spcBef>
                <a:spcPts val="1200"/>
              </a:spcBef>
              <a:spcAft>
                <a:spcPts val="600"/>
              </a:spcAft>
              <a:buClr>
                <a:schemeClr val="accent3"/>
              </a:buClr>
              <a:buFont typeface="Wingdings" panose="05000000000000000000" pitchFamily="2" charset="2"/>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Clr>
                <a:schemeClr val="accent2"/>
              </a:buClr>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Clr>
                <a:schemeClr val="tx1"/>
              </a:buClr>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indent="-233045"/>
            <a:r>
              <a:rPr lang="en-US" dirty="0"/>
              <a:t>Actions</a:t>
            </a:r>
            <a:endParaRPr lang="en-US" dirty="0">
              <a:cs typeface="Segoe UI"/>
            </a:endParaRPr>
          </a:p>
          <a:p>
            <a:pPr marL="639445" lvl="1" indent="-182245"/>
            <a:r>
              <a:rPr lang="en-US" dirty="0"/>
              <a:t>Conduct network screening to prioritize roads (corridors, roadway segments, intersections) with potential speeding-related safety issues</a:t>
            </a:r>
            <a:endParaRPr lang="en-US" dirty="0">
              <a:cs typeface="Segoe UI"/>
            </a:endParaRPr>
          </a:p>
          <a:p>
            <a:pPr marL="639445" lvl="1" indent="-182245"/>
            <a:r>
              <a:rPr lang="en-US" dirty="0"/>
              <a:t>Take advantage of maintenance and operations opportunities to implement design or engineering improvements to reduce speed, and consider countermeasures identified in the Strategies to Achieve Desired Operating Speed Matrix</a:t>
            </a:r>
            <a:endParaRPr lang="en-US" dirty="0">
              <a:cs typeface="Segoe UI"/>
            </a:endParaRPr>
          </a:p>
          <a:p>
            <a:pPr marL="639445" lvl="1" indent="-182245"/>
            <a:r>
              <a:rPr lang="en-US" dirty="0"/>
              <a:t>Apply consistent/similar countermeasures to similar location/problem types as identified in the Strategies to Achieve Desired Operating Speed Matrix </a:t>
            </a:r>
            <a:endParaRPr lang="en-US" dirty="0">
              <a:cs typeface="Segoe UI"/>
            </a:endParaRPr>
          </a:p>
          <a:p>
            <a:pPr marL="639445" lvl="1" indent="-182245"/>
            <a:r>
              <a:rPr lang="en-US" dirty="0"/>
              <a:t>If speeding is an issue along a corridor, implement the appropriate countermeasures for the roadway environment located within the Strategies to Achieve Desired Operating Speed Matrix</a:t>
            </a:r>
            <a:endParaRPr lang="en-US" dirty="0">
              <a:cs typeface="Segoe UI"/>
            </a:endParaRPr>
          </a:p>
        </p:txBody>
      </p:sp>
      <p:pic>
        <p:nvPicPr>
          <p:cNvPr id="10" name="Picture 9">
            <a:extLst>
              <a:ext uri="{FF2B5EF4-FFF2-40B4-BE49-F238E27FC236}">
                <a16:creationId xmlns:a16="http://schemas.microsoft.com/office/drawing/2014/main" id="{3CB9048E-997D-AB78-45EF-F6A08AFEC9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66400" y="834838"/>
            <a:ext cx="3127199" cy="2188324"/>
          </a:xfrm>
          <a:prstGeom prst="rect">
            <a:avLst/>
          </a:prstGeom>
        </p:spPr>
      </p:pic>
    </p:spTree>
    <p:extLst>
      <p:ext uri="{BB962C8B-B14F-4D97-AF65-F5344CB8AC3E}">
        <p14:creationId xmlns:p14="http://schemas.microsoft.com/office/powerpoint/2010/main" val="314521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2875-3361-6EAD-15B8-979FAFAC8C89}"/>
              </a:ext>
            </a:extLst>
          </p:cNvPr>
          <p:cNvSpPr>
            <a:spLocks noGrp="1"/>
          </p:cNvSpPr>
          <p:nvPr>
            <p:ph type="title"/>
          </p:nvPr>
        </p:nvSpPr>
        <p:spPr/>
        <p:txBody>
          <a:bodyPr/>
          <a:lstStyle/>
          <a:p>
            <a:r>
              <a:rPr lang="en-US"/>
              <a:t>Enforcement and Publicity on High Crash Corridors </a:t>
            </a:r>
          </a:p>
        </p:txBody>
      </p:sp>
      <p:sp>
        <p:nvSpPr>
          <p:cNvPr id="5" name="Text Placeholder 4">
            <a:extLst>
              <a:ext uri="{FF2B5EF4-FFF2-40B4-BE49-F238E27FC236}">
                <a16:creationId xmlns:a16="http://schemas.microsoft.com/office/drawing/2014/main" id="{6376788A-0D9B-F5AA-FB9E-5BBCCA8E641F}"/>
              </a:ext>
            </a:extLst>
          </p:cNvPr>
          <p:cNvSpPr>
            <a:spLocks noGrp="1"/>
          </p:cNvSpPr>
          <p:nvPr>
            <p:ph type="body" sz="quarter" idx="10"/>
          </p:nvPr>
        </p:nvSpPr>
        <p:spPr>
          <a:xfrm>
            <a:off x="331759" y="1416880"/>
            <a:ext cx="6964165" cy="4871720"/>
          </a:xfrm>
        </p:spPr>
        <p:txBody>
          <a:bodyPr/>
          <a:lstStyle/>
          <a:p>
            <a:r>
              <a:rPr lang="en-US"/>
              <a:t>Strategy</a:t>
            </a:r>
          </a:p>
          <a:p>
            <a:pPr lvl="1"/>
            <a:r>
              <a:rPr lang="en-US"/>
              <a:t>Develop and implement a sustainable, high-visibility enforcement (HVE)and adjudication program targeting areas of the network where serious crashes occur</a:t>
            </a:r>
          </a:p>
          <a:p>
            <a:pPr lvl="1"/>
            <a:endParaRPr lang="en-US"/>
          </a:p>
          <a:p>
            <a:r>
              <a:rPr lang="en-US"/>
              <a:t>Actions</a:t>
            </a:r>
          </a:p>
          <a:p>
            <a:pPr lvl="1"/>
            <a:r>
              <a:rPr lang="en-US"/>
              <a:t>Support HVE efforts for aggressive driving and speed with strong multiple-channel messaging and outreach to encourage appropriate speeds </a:t>
            </a:r>
          </a:p>
          <a:p>
            <a:pPr lvl="1"/>
            <a:r>
              <a:rPr lang="en-US"/>
              <a:t>Implement automated enforcement with civil penalties in areas where supplemental or continuous enforcement is needed (starting with school and work zones) </a:t>
            </a:r>
          </a:p>
        </p:txBody>
      </p:sp>
      <p:pic>
        <p:nvPicPr>
          <p:cNvPr id="2" name="Picture 1">
            <a:extLst>
              <a:ext uri="{FF2B5EF4-FFF2-40B4-BE49-F238E27FC236}">
                <a16:creationId xmlns:a16="http://schemas.microsoft.com/office/drawing/2014/main" id="{815B6FF2-7A7A-FF95-6F53-D20E8878CD64}"/>
              </a:ext>
            </a:extLst>
          </p:cNvPr>
          <p:cNvPicPr>
            <a:picLocks noChangeAspect="1"/>
          </p:cNvPicPr>
          <p:nvPr/>
        </p:nvPicPr>
        <p:blipFill>
          <a:blip r:embed="rId3"/>
          <a:stretch>
            <a:fillRect/>
          </a:stretch>
        </p:blipFill>
        <p:spPr>
          <a:xfrm>
            <a:off x="7579488" y="1194000"/>
            <a:ext cx="3147024" cy="4488000"/>
          </a:xfrm>
          <a:prstGeom prst="rect">
            <a:avLst/>
          </a:prstGeom>
        </p:spPr>
      </p:pic>
    </p:spTree>
    <p:extLst>
      <p:ext uri="{BB962C8B-B14F-4D97-AF65-F5344CB8AC3E}">
        <p14:creationId xmlns:p14="http://schemas.microsoft.com/office/powerpoint/2010/main" val="884200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2875-3361-6EAD-15B8-979FAFAC8C89}"/>
              </a:ext>
            </a:extLst>
          </p:cNvPr>
          <p:cNvSpPr>
            <a:spLocks noGrp="1"/>
          </p:cNvSpPr>
          <p:nvPr>
            <p:ph type="title"/>
          </p:nvPr>
        </p:nvSpPr>
        <p:spPr/>
        <p:txBody>
          <a:bodyPr/>
          <a:lstStyle/>
          <a:p>
            <a:r>
              <a:rPr lang="en-US"/>
              <a:t>Systemic Speed Review within the Highway Safety Improvement Program (HSIP) and Other Safety Programs </a:t>
            </a:r>
          </a:p>
        </p:txBody>
      </p:sp>
      <p:sp>
        <p:nvSpPr>
          <p:cNvPr id="5" name="Text Placeholder 4">
            <a:extLst>
              <a:ext uri="{FF2B5EF4-FFF2-40B4-BE49-F238E27FC236}">
                <a16:creationId xmlns:a16="http://schemas.microsoft.com/office/drawing/2014/main" id="{6376788A-0D9B-F5AA-FB9E-5BBCCA8E641F}"/>
              </a:ext>
            </a:extLst>
          </p:cNvPr>
          <p:cNvSpPr>
            <a:spLocks noGrp="1"/>
          </p:cNvSpPr>
          <p:nvPr>
            <p:ph type="body" sz="quarter" idx="10"/>
          </p:nvPr>
        </p:nvSpPr>
        <p:spPr>
          <a:xfrm>
            <a:off x="4705759" y="1032880"/>
            <a:ext cx="7090165" cy="4871720"/>
          </a:xfrm>
        </p:spPr>
        <p:txBody>
          <a:bodyPr/>
          <a:lstStyle/>
          <a:p>
            <a:endParaRPr lang="en-US"/>
          </a:p>
          <a:p>
            <a:r>
              <a:rPr lang="en-US"/>
              <a:t>Strategy</a:t>
            </a:r>
          </a:p>
          <a:p>
            <a:pPr lvl="1"/>
            <a:r>
              <a:rPr lang="en-US"/>
              <a:t>Implement speed and safety reviews within the HSIP program, and coordinate with other transportation safety plans</a:t>
            </a:r>
          </a:p>
          <a:p>
            <a:pPr lvl="1"/>
            <a:endParaRPr lang="en-US"/>
          </a:p>
          <a:p>
            <a:r>
              <a:rPr lang="en-US"/>
              <a:t>Actions</a:t>
            </a:r>
          </a:p>
          <a:p>
            <a:pPr lvl="1"/>
            <a:r>
              <a:rPr lang="en-US"/>
              <a:t>Implement corridor or area-wide speed reviews and speed management countermeasures if needed to supplement spot safety improvements </a:t>
            </a:r>
          </a:p>
          <a:p>
            <a:pPr lvl="1"/>
            <a:r>
              <a:rPr lang="en-US"/>
              <a:t>Coordinate with law enforcement to supplement or provide enhanced enforcement before engineering measures can be implemented</a:t>
            </a:r>
          </a:p>
        </p:txBody>
      </p:sp>
      <p:pic>
        <p:nvPicPr>
          <p:cNvPr id="2" name="Picture 1">
            <a:extLst>
              <a:ext uri="{FF2B5EF4-FFF2-40B4-BE49-F238E27FC236}">
                <a16:creationId xmlns:a16="http://schemas.microsoft.com/office/drawing/2014/main" id="{7C1399CA-B480-7977-B6BB-74FEB61AA0FE}"/>
              </a:ext>
            </a:extLst>
          </p:cNvPr>
          <p:cNvPicPr>
            <a:picLocks noChangeAspect="1"/>
          </p:cNvPicPr>
          <p:nvPr/>
        </p:nvPicPr>
        <p:blipFill>
          <a:blip r:embed="rId3"/>
          <a:stretch>
            <a:fillRect/>
          </a:stretch>
        </p:blipFill>
        <p:spPr>
          <a:xfrm rot="-420000">
            <a:off x="952926" y="1974000"/>
            <a:ext cx="2900147" cy="3684000"/>
          </a:xfrm>
          <a:prstGeom prst="rect">
            <a:avLst/>
          </a:prstGeom>
        </p:spPr>
      </p:pic>
    </p:spTree>
    <p:extLst>
      <p:ext uri="{BB962C8B-B14F-4D97-AF65-F5344CB8AC3E}">
        <p14:creationId xmlns:p14="http://schemas.microsoft.com/office/powerpoint/2010/main" val="104004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CCEC-49D5-4514-9A6C-5252AD7BFC55}"/>
              </a:ext>
            </a:extLst>
          </p:cNvPr>
          <p:cNvSpPr>
            <a:spLocks noGrp="1"/>
          </p:cNvSpPr>
          <p:nvPr>
            <p:ph type="title"/>
          </p:nvPr>
        </p:nvSpPr>
        <p:spPr/>
        <p:txBody>
          <a:bodyPr/>
          <a:lstStyle/>
          <a:p>
            <a:r>
              <a:rPr lang="en-US"/>
              <a:t>What is a Speed Management Action Plan (SMAP)?</a:t>
            </a:r>
          </a:p>
        </p:txBody>
      </p:sp>
      <p:sp>
        <p:nvSpPr>
          <p:cNvPr id="3" name="Text Placeholder 2">
            <a:extLst>
              <a:ext uri="{FF2B5EF4-FFF2-40B4-BE49-F238E27FC236}">
                <a16:creationId xmlns:a16="http://schemas.microsoft.com/office/drawing/2014/main" id="{B14D57D5-052E-49BE-9C87-2B581E96EBCB}"/>
              </a:ext>
            </a:extLst>
          </p:cNvPr>
          <p:cNvSpPr>
            <a:spLocks noGrp="1"/>
          </p:cNvSpPr>
          <p:nvPr>
            <p:ph type="body" sz="quarter" idx="10"/>
          </p:nvPr>
        </p:nvSpPr>
        <p:spPr>
          <a:xfrm>
            <a:off x="607759" y="1164880"/>
            <a:ext cx="10972165" cy="4871720"/>
          </a:xfrm>
        </p:spPr>
        <p:txBody>
          <a:bodyPr vert="horz" lIns="0" tIns="0" rIns="0" bIns="0" rtlCol="0" anchor="t">
            <a:noAutofit/>
          </a:bodyPr>
          <a:lstStyle/>
          <a:p>
            <a:pPr marL="233045" indent="-233045"/>
            <a:r>
              <a:rPr lang="en-US" dirty="0">
                <a:solidFill>
                  <a:srgbClr val="000000"/>
                </a:solidFill>
                <a:latin typeface="Arial"/>
                <a:cs typeface="Arial"/>
              </a:rPr>
              <a:t>Characterizes speeding-related safety problems</a:t>
            </a:r>
            <a:endParaRPr lang="en-US" dirty="0">
              <a:latin typeface="Arial"/>
              <a:cs typeface="Arial"/>
            </a:endParaRPr>
          </a:p>
          <a:p>
            <a:pPr marL="233045" indent="-233045"/>
            <a:r>
              <a:rPr lang="en-US" b="0" i="0" dirty="0">
                <a:solidFill>
                  <a:srgbClr val="000000"/>
                </a:solidFill>
                <a:effectLst/>
                <a:latin typeface="Arial"/>
                <a:cs typeface="Arial"/>
              </a:rPr>
              <a:t>Identifies </a:t>
            </a:r>
            <a:r>
              <a:rPr lang="en-US" dirty="0">
                <a:solidFill>
                  <a:srgbClr val="000000"/>
                </a:solidFill>
                <a:latin typeface="Arial"/>
                <a:cs typeface="Arial"/>
              </a:rPr>
              <a:t>multidisciplinary </a:t>
            </a:r>
            <a:r>
              <a:rPr lang="en-US" b="0" i="0" dirty="0">
                <a:solidFill>
                  <a:srgbClr val="000000"/>
                </a:solidFill>
                <a:effectLst/>
                <a:latin typeface="Arial"/>
                <a:cs typeface="Arial"/>
              </a:rPr>
              <a:t>countermeasures and strategies</a:t>
            </a:r>
          </a:p>
          <a:p>
            <a:pPr marL="233045" indent="-233045"/>
            <a:r>
              <a:rPr lang="en-US" b="0" i="0" dirty="0">
                <a:solidFill>
                  <a:srgbClr val="000000"/>
                </a:solidFill>
                <a:effectLst/>
                <a:latin typeface="Arial"/>
                <a:cs typeface="Arial"/>
              </a:rPr>
              <a:t>Outlines strategies and actions to reduce speeding and speeding-related fatalities and serious injuries</a:t>
            </a:r>
          </a:p>
          <a:p>
            <a:pPr marL="233045" indent="-233045"/>
            <a:r>
              <a:rPr lang="en-US" dirty="0">
                <a:solidFill>
                  <a:srgbClr val="000000"/>
                </a:solidFill>
                <a:latin typeface="Arial"/>
                <a:cs typeface="Arial"/>
              </a:rPr>
              <a:t>Facilitates coordination and cooperation among safety stakeholders</a:t>
            </a:r>
          </a:p>
          <a:p>
            <a:pPr marL="233045" indent="-233045"/>
            <a:r>
              <a:rPr lang="en-US" dirty="0">
                <a:solidFill>
                  <a:srgbClr val="000000"/>
                </a:solidFill>
                <a:latin typeface="Arial"/>
                <a:cs typeface="Arial"/>
              </a:rPr>
              <a:t>FHWA has documented guidance for SMAPs</a:t>
            </a:r>
          </a:p>
          <a:p>
            <a:pPr marL="233045" indent="-233045"/>
            <a:endParaRPr lang="en-US">
              <a:solidFill>
                <a:srgbClr val="000000"/>
              </a:solidFill>
              <a:latin typeface="Arial"/>
              <a:cs typeface="Arial"/>
            </a:endParaRPr>
          </a:p>
          <a:p>
            <a:pPr marL="233045" indent="-233045"/>
            <a:r>
              <a:rPr lang="en-US" dirty="0">
                <a:solidFill>
                  <a:srgbClr val="F7931E"/>
                </a:solidFill>
                <a:latin typeface="Arial"/>
                <a:cs typeface="Arial"/>
              </a:rPr>
              <a:t>“Mini SHSP” to address speeding</a:t>
            </a:r>
            <a:endParaRPr lang="en-US" b="0" i="0" dirty="0">
              <a:solidFill>
                <a:srgbClr val="F7931E"/>
              </a:solidFill>
              <a:effectLst/>
              <a:latin typeface="Arial"/>
              <a:cs typeface="Arial"/>
            </a:endParaRPr>
          </a:p>
        </p:txBody>
      </p:sp>
    </p:spTree>
    <p:extLst>
      <p:ext uri="{BB962C8B-B14F-4D97-AF65-F5344CB8AC3E}">
        <p14:creationId xmlns:p14="http://schemas.microsoft.com/office/powerpoint/2010/main" val="649572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12875-3361-6EAD-15B8-979FAFAC8C89}"/>
              </a:ext>
            </a:extLst>
          </p:cNvPr>
          <p:cNvSpPr>
            <a:spLocks noGrp="1"/>
          </p:cNvSpPr>
          <p:nvPr>
            <p:ph type="title"/>
          </p:nvPr>
        </p:nvSpPr>
        <p:spPr/>
        <p:txBody>
          <a:bodyPr/>
          <a:lstStyle/>
          <a:p>
            <a:r>
              <a:rPr lang="en-US"/>
              <a:t>Speed and Speeding-Related Data </a:t>
            </a:r>
          </a:p>
        </p:txBody>
      </p:sp>
      <p:sp>
        <p:nvSpPr>
          <p:cNvPr id="5" name="Text Placeholder 4">
            <a:extLst>
              <a:ext uri="{FF2B5EF4-FFF2-40B4-BE49-F238E27FC236}">
                <a16:creationId xmlns:a16="http://schemas.microsoft.com/office/drawing/2014/main" id="{6376788A-0D9B-F5AA-FB9E-5BBCCA8E641F}"/>
              </a:ext>
            </a:extLst>
          </p:cNvPr>
          <p:cNvSpPr>
            <a:spLocks noGrp="1"/>
          </p:cNvSpPr>
          <p:nvPr>
            <p:ph type="body" sz="quarter" idx="10"/>
          </p:nvPr>
        </p:nvSpPr>
        <p:spPr>
          <a:xfrm>
            <a:off x="409759" y="990880"/>
            <a:ext cx="10972165" cy="4871720"/>
          </a:xfrm>
        </p:spPr>
        <p:txBody>
          <a:bodyPr/>
          <a:lstStyle/>
          <a:p>
            <a:r>
              <a:rPr lang="en-US"/>
              <a:t>Strategy</a:t>
            </a:r>
          </a:p>
          <a:p>
            <a:pPr lvl="1"/>
            <a:r>
              <a:rPr lang="en-US"/>
              <a:t>Identify opportunities to improve speed and speeding-related data</a:t>
            </a:r>
          </a:p>
          <a:p>
            <a:pPr lvl="1"/>
            <a:endParaRPr lang="en-US"/>
          </a:p>
          <a:p>
            <a:r>
              <a:rPr lang="en-US"/>
              <a:t>Actions</a:t>
            </a:r>
          </a:p>
          <a:p>
            <a:pPr lvl="1"/>
            <a:r>
              <a:rPr lang="en-US"/>
              <a:t>Identify how Fatality Analysis Reporting System (FARS) data can be incorporated into the Nevada Citation and Accident Tracking System (NCATS) dataset to close the gap in reporting speeding-related fatal crashes </a:t>
            </a:r>
          </a:p>
          <a:p>
            <a:pPr lvl="1"/>
            <a:r>
              <a:rPr lang="en-US"/>
              <a:t>Determine methods to track and monitor speed along corridors </a:t>
            </a:r>
          </a:p>
        </p:txBody>
      </p:sp>
      <p:pic>
        <p:nvPicPr>
          <p:cNvPr id="3" name="Picture 2" descr="Getting More from Your Transportation Data">
            <a:extLst>
              <a:ext uri="{FF2B5EF4-FFF2-40B4-BE49-F238E27FC236}">
                <a16:creationId xmlns:a16="http://schemas.microsoft.com/office/drawing/2014/main" id="{AE687021-F17A-7A29-1EAC-DDC0062262EC}"/>
              </a:ext>
            </a:extLst>
          </p:cNvPr>
          <p:cNvPicPr>
            <a:picLocks noChangeAspect="1"/>
          </p:cNvPicPr>
          <p:nvPr/>
        </p:nvPicPr>
        <p:blipFill>
          <a:blip r:embed="rId3"/>
          <a:stretch>
            <a:fillRect/>
          </a:stretch>
        </p:blipFill>
        <p:spPr>
          <a:xfrm>
            <a:off x="3584400" y="4381500"/>
            <a:ext cx="5737200" cy="2187000"/>
          </a:xfrm>
          <a:prstGeom prst="rect">
            <a:avLst/>
          </a:prstGeom>
        </p:spPr>
      </p:pic>
    </p:spTree>
    <p:extLst>
      <p:ext uri="{BB962C8B-B14F-4D97-AF65-F5344CB8AC3E}">
        <p14:creationId xmlns:p14="http://schemas.microsoft.com/office/powerpoint/2010/main" val="3271400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366B415-0AF1-445A-B87C-C5B898483598}"/>
              </a:ext>
            </a:extLst>
          </p:cNvPr>
          <p:cNvSpPr>
            <a:spLocks noGrp="1"/>
          </p:cNvSpPr>
          <p:nvPr>
            <p:ph type="pic" sz="quarter" idx="10"/>
          </p:nvPr>
        </p:nvSpPr>
        <p:spPr/>
      </p:sp>
      <p:sp>
        <p:nvSpPr>
          <p:cNvPr id="5" name="Text Placeholder 4">
            <a:extLst>
              <a:ext uri="{FF2B5EF4-FFF2-40B4-BE49-F238E27FC236}">
                <a16:creationId xmlns:a16="http://schemas.microsoft.com/office/drawing/2014/main" id="{723D8F18-F721-429C-A42F-2FDEE98B7384}"/>
              </a:ext>
            </a:extLst>
          </p:cNvPr>
          <p:cNvSpPr>
            <a:spLocks noGrp="1"/>
          </p:cNvSpPr>
          <p:nvPr>
            <p:ph type="body" sz="quarter" idx="12"/>
          </p:nvPr>
        </p:nvSpPr>
        <p:spPr>
          <a:xfrm>
            <a:off x="1684885" y="3610200"/>
            <a:ext cx="9122230" cy="762000"/>
          </a:xfrm>
        </p:spPr>
        <p:txBody>
          <a:bodyPr/>
          <a:lstStyle/>
          <a:p>
            <a:r>
              <a:rPr lang="en-US"/>
              <a:t>Engineering Countermeasures to Set Target Speeds</a:t>
            </a:r>
          </a:p>
        </p:txBody>
      </p:sp>
    </p:spTree>
    <p:extLst>
      <p:ext uri="{BB962C8B-B14F-4D97-AF65-F5344CB8AC3E}">
        <p14:creationId xmlns:p14="http://schemas.microsoft.com/office/powerpoint/2010/main" val="1199485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D970F-07E2-4342-9D12-4A01A68917C1}"/>
              </a:ext>
            </a:extLst>
          </p:cNvPr>
          <p:cNvSpPr>
            <a:spLocks noGrp="1"/>
          </p:cNvSpPr>
          <p:nvPr>
            <p:ph type="title"/>
          </p:nvPr>
        </p:nvSpPr>
        <p:spPr/>
        <p:txBody>
          <a:bodyPr/>
          <a:lstStyle/>
          <a:p>
            <a:r>
              <a:rPr lang="en-US"/>
              <a:t>Speed Management Countermeasures Along Roadways</a:t>
            </a:r>
          </a:p>
        </p:txBody>
      </p:sp>
      <p:sp>
        <p:nvSpPr>
          <p:cNvPr id="5" name="Text Placeholder 4">
            <a:extLst>
              <a:ext uri="{FF2B5EF4-FFF2-40B4-BE49-F238E27FC236}">
                <a16:creationId xmlns:a16="http://schemas.microsoft.com/office/drawing/2014/main" id="{3BA24D3D-A419-4D25-B527-2331C4B85235}"/>
              </a:ext>
            </a:extLst>
          </p:cNvPr>
          <p:cNvSpPr>
            <a:spLocks noGrp="1"/>
          </p:cNvSpPr>
          <p:nvPr>
            <p:ph type="body" sz="quarter" idx="12"/>
          </p:nvPr>
        </p:nvSpPr>
        <p:spPr/>
        <p:txBody>
          <a:bodyPr/>
          <a:lstStyle/>
          <a:p>
            <a:r>
              <a:rPr lang="en-US" dirty="0"/>
              <a:t>Speed safety cameras (speed safety cameras are currently not legal in Nevada)</a:t>
            </a:r>
          </a:p>
          <a:p>
            <a:r>
              <a:rPr lang="en-US" dirty="0"/>
              <a:t>Lane narrowing </a:t>
            </a:r>
          </a:p>
          <a:p>
            <a:r>
              <a:rPr lang="en-US" dirty="0"/>
              <a:t>Technology-driven solutions – could include speed feedback signs, speed monitoring cameras, Strategic Traffic Monitoring Sites (STMS), etc.</a:t>
            </a:r>
          </a:p>
          <a:p>
            <a:r>
              <a:rPr lang="en-US" dirty="0"/>
              <a:t>In-pavement speed limit markings</a:t>
            </a:r>
          </a:p>
          <a:p>
            <a:r>
              <a:rPr lang="en-US" dirty="0"/>
              <a:t>Transverse lane markings </a:t>
            </a:r>
          </a:p>
          <a:p>
            <a:r>
              <a:rPr lang="en-US" dirty="0"/>
              <a:t>Gateway treatment </a:t>
            </a:r>
          </a:p>
        </p:txBody>
      </p:sp>
      <p:sp>
        <p:nvSpPr>
          <p:cNvPr id="6" name="Text Placeholder 5">
            <a:extLst>
              <a:ext uri="{FF2B5EF4-FFF2-40B4-BE49-F238E27FC236}">
                <a16:creationId xmlns:a16="http://schemas.microsoft.com/office/drawing/2014/main" id="{12DE1A05-8319-41C4-9E5E-B69C130F3D4C}"/>
              </a:ext>
            </a:extLst>
          </p:cNvPr>
          <p:cNvSpPr>
            <a:spLocks noGrp="1"/>
          </p:cNvSpPr>
          <p:nvPr>
            <p:ph type="body" sz="quarter" idx="13"/>
          </p:nvPr>
        </p:nvSpPr>
        <p:spPr/>
        <p:txBody>
          <a:bodyPr/>
          <a:lstStyle/>
          <a:p>
            <a:r>
              <a:rPr lang="en-US" dirty="0"/>
              <a:t>Addition of median or two-way left-turn lane (TWLTL) </a:t>
            </a:r>
          </a:p>
          <a:p>
            <a:r>
              <a:rPr lang="en-US" dirty="0"/>
              <a:t>Horizontal deflection </a:t>
            </a:r>
          </a:p>
          <a:p>
            <a:r>
              <a:rPr lang="en-US" dirty="0"/>
              <a:t>Medians and pedestrian refuge islands</a:t>
            </a:r>
          </a:p>
          <a:p>
            <a:r>
              <a:rPr lang="en-US" dirty="0"/>
              <a:t>Roadway reconfiguration (four- to three-lane conversion) </a:t>
            </a:r>
          </a:p>
          <a:p>
            <a:r>
              <a:rPr lang="en-US" dirty="0"/>
              <a:t>Landscaping </a:t>
            </a:r>
          </a:p>
          <a:p>
            <a:r>
              <a:rPr lang="en-US" dirty="0"/>
              <a:t>Terminated vista </a:t>
            </a:r>
          </a:p>
          <a:p>
            <a:r>
              <a:rPr lang="en-US" dirty="0"/>
              <a:t>On-street parking </a:t>
            </a:r>
          </a:p>
          <a:p>
            <a:r>
              <a:rPr lang="en-US" dirty="0"/>
              <a:t>Vertical deflection</a:t>
            </a:r>
          </a:p>
          <a:p>
            <a:endParaRPr lang="en-US" dirty="0"/>
          </a:p>
        </p:txBody>
      </p:sp>
    </p:spTree>
    <p:extLst>
      <p:ext uri="{BB962C8B-B14F-4D97-AF65-F5344CB8AC3E}">
        <p14:creationId xmlns:p14="http://schemas.microsoft.com/office/powerpoint/2010/main" val="1118712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A6EE-64E9-456C-4163-77BFA473689C}"/>
              </a:ext>
            </a:extLst>
          </p:cNvPr>
          <p:cNvSpPr>
            <a:spLocks noGrp="1"/>
          </p:cNvSpPr>
          <p:nvPr>
            <p:ph type="title"/>
          </p:nvPr>
        </p:nvSpPr>
        <p:spPr/>
        <p:txBody>
          <a:bodyPr/>
          <a:lstStyle/>
          <a:p>
            <a:r>
              <a:rPr lang="en-US" dirty="0"/>
              <a:t>Speed Feedback Signs</a:t>
            </a:r>
          </a:p>
        </p:txBody>
      </p:sp>
      <p:sp>
        <p:nvSpPr>
          <p:cNvPr id="3" name="Text Placeholder 2">
            <a:extLst>
              <a:ext uri="{FF2B5EF4-FFF2-40B4-BE49-F238E27FC236}">
                <a16:creationId xmlns:a16="http://schemas.microsoft.com/office/drawing/2014/main" id="{972290A1-0868-CDEB-9A87-01162934E5AF}"/>
              </a:ext>
            </a:extLst>
          </p:cNvPr>
          <p:cNvSpPr>
            <a:spLocks noGrp="1"/>
          </p:cNvSpPr>
          <p:nvPr>
            <p:ph type="body" sz="quarter" idx="12"/>
          </p:nvPr>
        </p:nvSpPr>
        <p:spPr/>
        <p:txBody>
          <a:bodyPr/>
          <a:lstStyle/>
          <a:p>
            <a:r>
              <a:rPr lang="en-US" dirty="0"/>
              <a:t>These portable, interactive signs display a vehicle’s current speed to remind the driver to slow down and obey the posted speed limit. Research shows these types of signs have been effective at reducing speeds by 5 mph. </a:t>
            </a:r>
          </a:p>
        </p:txBody>
      </p:sp>
      <p:pic>
        <p:nvPicPr>
          <p:cNvPr id="6" name="Picture 5">
            <a:extLst>
              <a:ext uri="{FF2B5EF4-FFF2-40B4-BE49-F238E27FC236}">
                <a16:creationId xmlns:a16="http://schemas.microsoft.com/office/drawing/2014/main" id="{BEEE6BD0-B4C5-B79A-33F2-C8DE43B712B7}"/>
              </a:ext>
            </a:extLst>
          </p:cNvPr>
          <p:cNvPicPr>
            <a:picLocks noChangeAspect="1"/>
          </p:cNvPicPr>
          <p:nvPr/>
        </p:nvPicPr>
        <p:blipFill>
          <a:blip r:embed="rId3"/>
          <a:stretch>
            <a:fillRect/>
          </a:stretch>
        </p:blipFill>
        <p:spPr>
          <a:xfrm>
            <a:off x="6096000" y="1005840"/>
            <a:ext cx="5486400" cy="4401312"/>
          </a:xfrm>
          <a:prstGeom prst="rect">
            <a:avLst/>
          </a:prstGeom>
        </p:spPr>
      </p:pic>
      <p:sp>
        <p:nvSpPr>
          <p:cNvPr id="4" name="Text Placeholder 3">
            <a:extLst>
              <a:ext uri="{FF2B5EF4-FFF2-40B4-BE49-F238E27FC236}">
                <a16:creationId xmlns:a16="http://schemas.microsoft.com/office/drawing/2014/main" id="{91FB0D66-486E-9297-7531-E55536FA0332}"/>
              </a:ext>
            </a:extLst>
          </p:cNvPr>
          <p:cNvSpPr>
            <a:spLocks noGrp="1"/>
          </p:cNvSpPr>
          <p:nvPr>
            <p:ph type="body" sz="quarter" idx="13"/>
          </p:nvPr>
        </p:nvSpPr>
        <p:spPr/>
        <p:txBody>
          <a:bodyPr/>
          <a:lstStyle/>
          <a:p>
            <a:endParaRPr lang="en-US" dirty="0"/>
          </a:p>
        </p:txBody>
      </p:sp>
      <p:sp>
        <p:nvSpPr>
          <p:cNvPr id="5" name="TextBox 4">
            <a:extLst>
              <a:ext uri="{FF2B5EF4-FFF2-40B4-BE49-F238E27FC236}">
                <a16:creationId xmlns:a16="http://schemas.microsoft.com/office/drawing/2014/main" id="{3C0D85CC-1B86-5C67-7C96-4716B2F54F7F}"/>
              </a:ext>
            </a:extLst>
          </p:cNvPr>
          <p:cNvSpPr txBox="1"/>
          <p:nvPr/>
        </p:nvSpPr>
        <p:spPr>
          <a:xfrm>
            <a:off x="290146" y="6148754"/>
            <a:ext cx="6960688" cy="523220"/>
          </a:xfrm>
          <a:prstGeom prst="rect">
            <a:avLst/>
          </a:prstGeom>
          <a:noFill/>
        </p:spPr>
        <p:txBody>
          <a:bodyPr wrap="none" rtlCol="0">
            <a:spAutoFit/>
          </a:bodyPr>
          <a:lstStyle/>
          <a:p>
            <a:r>
              <a:rPr lang="en-US" sz="1400" dirty="0"/>
              <a:t>FHWA, “A Desktop Reference of Potential Effectiveness in Reducing Speed,” July 2014:</a:t>
            </a:r>
          </a:p>
          <a:p>
            <a:r>
              <a:rPr lang="en-US" sz="1400" dirty="0">
                <a:hlinkClick r:id="rId4"/>
              </a:rPr>
              <a:t>http://safety.fhwa.dot.gov/speedmgt/ </a:t>
            </a:r>
            <a:r>
              <a:rPr lang="en-US" sz="1400" dirty="0" err="1">
                <a:hlinkClick r:id="rId4"/>
              </a:rPr>
              <a:t>ref_mats</a:t>
            </a:r>
            <a:r>
              <a:rPr lang="en-US" sz="1400" dirty="0">
                <a:hlinkClick r:id="rId4"/>
              </a:rPr>
              <a:t>/</a:t>
            </a:r>
            <a:r>
              <a:rPr lang="en-US" sz="1400" dirty="0" err="1">
                <a:hlinkClick r:id="rId4"/>
              </a:rPr>
              <a:t>eng_count</a:t>
            </a:r>
            <a:r>
              <a:rPr lang="en-US" sz="1400" dirty="0">
                <a:hlinkClick r:id="rId4"/>
              </a:rPr>
              <a:t>/2014/</a:t>
            </a:r>
            <a:r>
              <a:rPr lang="en-US" sz="1400" dirty="0" err="1">
                <a:hlinkClick r:id="rId4"/>
              </a:rPr>
              <a:t>reducing_speed.cfm</a:t>
            </a:r>
            <a:endParaRPr lang="en-US" sz="1400" dirty="0"/>
          </a:p>
        </p:txBody>
      </p:sp>
    </p:spTree>
    <p:extLst>
      <p:ext uri="{BB962C8B-B14F-4D97-AF65-F5344CB8AC3E}">
        <p14:creationId xmlns:p14="http://schemas.microsoft.com/office/powerpoint/2010/main" val="412236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4621A3-05F5-E699-7C46-2449417FC5E4}"/>
              </a:ext>
            </a:extLst>
          </p:cNvPr>
          <p:cNvPicPr>
            <a:picLocks noChangeAspect="1"/>
          </p:cNvPicPr>
          <p:nvPr/>
        </p:nvPicPr>
        <p:blipFill>
          <a:blip r:embed="rId3"/>
          <a:stretch>
            <a:fillRect/>
          </a:stretch>
        </p:blipFill>
        <p:spPr>
          <a:xfrm>
            <a:off x="5432162" y="3429000"/>
            <a:ext cx="3727976" cy="2752725"/>
          </a:xfrm>
          <a:prstGeom prst="rect">
            <a:avLst/>
          </a:prstGeom>
        </p:spPr>
      </p:pic>
      <p:sp>
        <p:nvSpPr>
          <p:cNvPr id="2" name="Title 1">
            <a:extLst>
              <a:ext uri="{FF2B5EF4-FFF2-40B4-BE49-F238E27FC236}">
                <a16:creationId xmlns:a16="http://schemas.microsoft.com/office/drawing/2014/main" id="{C2F6C6D2-1199-AE21-4531-EB88E8214BEF}"/>
              </a:ext>
            </a:extLst>
          </p:cNvPr>
          <p:cNvSpPr>
            <a:spLocks noGrp="1"/>
          </p:cNvSpPr>
          <p:nvPr>
            <p:ph type="title"/>
          </p:nvPr>
        </p:nvSpPr>
        <p:spPr/>
        <p:txBody>
          <a:bodyPr/>
          <a:lstStyle/>
          <a:p>
            <a:r>
              <a:rPr lang="en-US" dirty="0"/>
              <a:t>Transverse Pavement Markings</a:t>
            </a:r>
          </a:p>
        </p:txBody>
      </p:sp>
      <p:sp>
        <p:nvSpPr>
          <p:cNvPr id="3" name="Text Placeholder 2">
            <a:extLst>
              <a:ext uri="{FF2B5EF4-FFF2-40B4-BE49-F238E27FC236}">
                <a16:creationId xmlns:a16="http://schemas.microsoft.com/office/drawing/2014/main" id="{69A97A59-5D7F-1624-6B98-CAD43CAA3FE1}"/>
              </a:ext>
            </a:extLst>
          </p:cNvPr>
          <p:cNvSpPr>
            <a:spLocks noGrp="1"/>
          </p:cNvSpPr>
          <p:nvPr>
            <p:ph type="body" sz="quarter" idx="12"/>
          </p:nvPr>
        </p:nvSpPr>
        <p:spPr>
          <a:xfrm>
            <a:off x="609600" y="1441228"/>
            <a:ext cx="4546337" cy="4873752"/>
          </a:xfrm>
        </p:spPr>
        <p:txBody>
          <a:bodyPr/>
          <a:lstStyle/>
          <a:p>
            <a:r>
              <a:rPr lang="en-US" dirty="0"/>
              <a:t>Per MUTCD 11</a:t>
            </a:r>
            <a:r>
              <a:rPr lang="en-US" baseline="30000" dirty="0"/>
              <a:t>th</a:t>
            </a:r>
            <a:r>
              <a:rPr lang="en-US" dirty="0"/>
              <a:t> edition they are called Speed Management Markings</a:t>
            </a:r>
          </a:p>
          <a:p>
            <a:r>
              <a:rPr lang="en-US" dirty="0"/>
              <a:t>These markings increase drivers’ perception of speed causing them to reduce speed</a:t>
            </a:r>
          </a:p>
          <a:p>
            <a:r>
              <a:rPr lang="en-US" dirty="0"/>
              <a:t>Often called Optical Speed Bars because they work like an optical illusion, nudging drivers to ease off the gas pedal</a:t>
            </a:r>
          </a:p>
        </p:txBody>
      </p:sp>
      <p:pic>
        <p:nvPicPr>
          <p:cNvPr id="5" name="Picture 4">
            <a:extLst>
              <a:ext uri="{FF2B5EF4-FFF2-40B4-BE49-F238E27FC236}">
                <a16:creationId xmlns:a16="http://schemas.microsoft.com/office/drawing/2014/main" id="{8DD48F00-30AE-13E7-85B5-9AAD256D92A1}"/>
              </a:ext>
            </a:extLst>
          </p:cNvPr>
          <p:cNvPicPr>
            <a:picLocks noChangeAspect="1"/>
          </p:cNvPicPr>
          <p:nvPr/>
        </p:nvPicPr>
        <p:blipFill>
          <a:blip r:embed="rId4"/>
          <a:stretch>
            <a:fillRect/>
          </a:stretch>
        </p:blipFill>
        <p:spPr>
          <a:xfrm>
            <a:off x="7572375" y="946056"/>
            <a:ext cx="3733800" cy="2844800"/>
          </a:xfrm>
          <a:prstGeom prst="rect">
            <a:avLst/>
          </a:prstGeom>
        </p:spPr>
      </p:pic>
      <p:sp>
        <p:nvSpPr>
          <p:cNvPr id="4" name="Text Placeholder 3">
            <a:extLst>
              <a:ext uri="{FF2B5EF4-FFF2-40B4-BE49-F238E27FC236}">
                <a16:creationId xmlns:a16="http://schemas.microsoft.com/office/drawing/2014/main" id="{F737FCB8-5380-7200-4CB1-47033DF823E2}"/>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754587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4FEE-D16C-4009-8682-F8C97CA83760}"/>
              </a:ext>
            </a:extLst>
          </p:cNvPr>
          <p:cNvSpPr>
            <a:spLocks noGrp="1"/>
          </p:cNvSpPr>
          <p:nvPr>
            <p:ph type="title"/>
          </p:nvPr>
        </p:nvSpPr>
        <p:spPr/>
        <p:txBody>
          <a:bodyPr/>
          <a:lstStyle/>
          <a:p>
            <a:r>
              <a:rPr lang="en-US"/>
              <a:t>Speed Management Countermeasures At Intersections</a:t>
            </a:r>
          </a:p>
        </p:txBody>
      </p:sp>
      <p:sp>
        <p:nvSpPr>
          <p:cNvPr id="3" name="Text Placeholder 2">
            <a:extLst>
              <a:ext uri="{FF2B5EF4-FFF2-40B4-BE49-F238E27FC236}">
                <a16:creationId xmlns:a16="http://schemas.microsoft.com/office/drawing/2014/main" id="{B50E2F33-02BD-4704-809F-C4B93FFD8505}"/>
              </a:ext>
            </a:extLst>
          </p:cNvPr>
          <p:cNvSpPr>
            <a:spLocks noGrp="1"/>
          </p:cNvSpPr>
          <p:nvPr>
            <p:ph type="body" sz="quarter" idx="12"/>
          </p:nvPr>
        </p:nvSpPr>
        <p:spPr/>
        <p:txBody>
          <a:bodyPr/>
          <a:lstStyle/>
          <a:p>
            <a:r>
              <a:rPr lang="en-US" dirty="0"/>
              <a:t>Increase Visibility</a:t>
            </a:r>
          </a:p>
          <a:p>
            <a:r>
              <a:rPr lang="en-US" dirty="0"/>
              <a:t>Roundabout</a:t>
            </a:r>
          </a:p>
          <a:p>
            <a:r>
              <a:rPr lang="en-US" dirty="0"/>
              <a:t>Small modern roundabouts and mini roundabouts (not traffic circles)</a:t>
            </a:r>
          </a:p>
          <a:p>
            <a:r>
              <a:rPr lang="en-US" dirty="0"/>
              <a:t>Bulb-outs/neck downs</a:t>
            </a:r>
          </a:p>
          <a:p>
            <a:r>
              <a:rPr lang="en-US" dirty="0"/>
              <a:t>Textured surfaces</a:t>
            </a:r>
          </a:p>
          <a:p>
            <a:r>
              <a:rPr lang="en-US" dirty="0"/>
              <a:t>Diagonal diverter</a:t>
            </a:r>
          </a:p>
          <a:p>
            <a:r>
              <a:rPr lang="en-US" dirty="0"/>
              <a:t>Raised intersection/vertical deflection</a:t>
            </a:r>
          </a:p>
        </p:txBody>
      </p:sp>
      <p:sp>
        <p:nvSpPr>
          <p:cNvPr id="4" name="Text Placeholder 3">
            <a:extLst>
              <a:ext uri="{FF2B5EF4-FFF2-40B4-BE49-F238E27FC236}">
                <a16:creationId xmlns:a16="http://schemas.microsoft.com/office/drawing/2014/main" id="{1255A723-09EA-4B22-B265-A1C624E7793D}"/>
              </a:ext>
            </a:extLst>
          </p:cNvPr>
          <p:cNvSpPr>
            <a:spLocks noGrp="1"/>
          </p:cNvSpPr>
          <p:nvPr>
            <p:ph type="body" sz="quarter" idx="13"/>
          </p:nvPr>
        </p:nvSpPr>
        <p:spPr/>
        <p:txBody>
          <a:bodyPr/>
          <a:lstStyle/>
          <a:p>
            <a:r>
              <a:rPr lang="en-US" dirty="0"/>
              <a:t>Neighborhood traffic circle (not roundabouts)</a:t>
            </a:r>
          </a:p>
          <a:p>
            <a:r>
              <a:rPr lang="en-US" dirty="0"/>
              <a:t>Transverse rumble strips</a:t>
            </a:r>
          </a:p>
        </p:txBody>
      </p:sp>
    </p:spTree>
    <p:extLst>
      <p:ext uri="{BB962C8B-B14F-4D97-AF65-F5344CB8AC3E}">
        <p14:creationId xmlns:p14="http://schemas.microsoft.com/office/powerpoint/2010/main" val="145960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A6EE-64E9-456C-4163-77BFA473689C}"/>
              </a:ext>
            </a:extLst>
          </p:cNvPr>
          <p:cNvSpPr>
            <a:spLocks noGrp="1"/>
          </p:cNvSpPr>
          <p:nvPr>
            <p:ph type="title"/>
          </p:nvPr>
        </p:nvSpPr>
        <p:spPr/>
        <p:txBody>
          <a:bodyPr/>
          <a:lstStyle/>
          <a:p>
            <a:r>
              <a:rPr lang="en-US" dirty="0"/>
              <a:t>Roundabouts</a:t>
            </a:r>
          </a:p>
        </p:txBody>
      </p:sp>
      <p:sp>
        <p:nvSpPr>
          <p:cNvPr id="3" name="Text Placeholder 2">
            <a:extLst>
              <a:ext uri="{FF2B5EF4-FFF2-40B4-BE49-F238E27FC236}">
                <a16:creationId xmlns:a16="http://schemas.microsoft.com/office/drawing/2014/main" id="{972290A1-0868-CDEB-9A87-01162934E5AF}"/>
              </a:ext>
            </a:extLst>
          </p:cNvPr>
          <p:cNvSpPr>
            <a:spLocks noGrp="1"/>
          </p:cNvSpPr>
          <p:nvPr>
            <p:ph type="body" sz="quarter" idx="12"/>
          </p:nvPr>
        </p:nvSpPr>
        <p:spPr>
          <a:xfrm>
            <a:off x="609600" y="1441228"/>
            <a:ext cx="4778732" cy="4873752"/>
          </a:xfrm>
        </p:spPr>
        <p:txBody>
          <a:bodyPr/>
          <a:lstStyle/>
          <a:p>
            <a:r>
              <a:rPr lang="en-US" dirty="0"/>
              <a:t>This type of circular intersection is very effective at safely moving traffic through an intersection and can have significant traffic calming effects. Features such as channelized approaches, a center island, and circular design encourage lower speeds. Studies have shown roundabouts can lower speeds by as much as 15 to 20 mph and reduce severe crashes by nearly 80 percent.</a:t>
            </a:r>
          </a:p>
        </p:txBody>
      </p:sp>
      <p:sp>
        <p:nvSpPr>
          <p:cNvPr id="4" name="Text Placeholder 3">
            <a:extLst>
              <a:ext uri="{FF2B5EF4-FFF2-40B4-BE49-F238E27FC236}">
                <a16:creationId xmlns:a16="http://schemas.microsoft.com/office/drawing/2014/main" id="{91FB0D66-486E-9297-7531-E55536FA0332}"/>
              </a:ext>
            </a:extLst>
          </p:cNvPr>
          <p:cNvSpPr>
            <a:spLocks noGrp="1"/>
          </p:cNvSpPr>
          <p:nvPr>
            <p:ph type="body" sz="quarter" idx="13"/>
          </p:nvPr>
        </p:nvSpPr>
        <p:spPr/>
        <p:txBody>
          <a:bodyPr/>
          <a:lstStyle/>
          <a:p>
            <a:endParaRPr lang="en-US" dirty="0"/>
          </a:p>
        </p:txBody>
      </p:sp>
      <p:sp>
        <p:nvSpPr>
          <p:cNvPr id="5" name="TextBox 4">
            <a:extLst>
              <a:ext uri="{FF2B5EF4-FFF2-40B4-BE49-F238E27FC236}">
                <a16:creationId xmlns:a16="http://schemas.microsoft.com/office/drawing/2014/main" id="{3C0D85CC-1B86-5C67-7C96-4716B2F54F7F}"/>
              </a:ext>
            </a:extLst>
          </p:cNvPr>
          <p:cNvSpPr txBox="1"/>
          <p:nvPr/>
        </p:nvSpPr>
        <p:spPr>
          <a:xfrm>
            <a:off x="290146" y="6148754"/>
            <a:ext cx="6960688" cy="523220"/>
          </a:xfrm>
          <a:prstGeom prst="rect">
            <a:avLst/>
          </a:prstGeom>
          <a:noFill/>
        </p:spPr>
        <p:txBody>
          <a:bodyPr wrap="none" rtlCol="0">
            <a:spAutoFit/>
          </a:bodyPr>
          <a:lstStyle/>
          <a:p>
            <a:r>
              <a:rPr lang="en-US" sz="1400" dirty="0"/>
              <a:t>FHWA, “A Desktop Reference of Potential Effectiveness in Reducing Speed,” July 2014:</a:t>
            </a:r>
          </a:p>
          <a:p>
            <a:r>
              <a:rPr lang="en-US" sz="1400" dirty="0">
                <a:hlinkClick r:id="rId3"/>
              </a:rPr>
              <a:t>http://safety.fhwa.dot.gov/speedmgt/ </a:t>
            </a:r>
            <a:r>
              <a:rPr lang="en-US" sz="1400" dirty="0" err="1">
                <a:hlinkClick r:id="rId3"/>
              </a:rPr>
              <a:t>ref_mats</a:t>
            </a:r>
            <a:r>
              <a:rPr lang="en-US" sz="1400" dirty="0">
                <a:hlinkClick r:id="rId3"/>
              </a:rPr>
              <a:t>/</a:t>
            </a:r>
            <a:r>
              <a:rPr lang="en-US" sz="1400" dirty="0" err="1">
                <a:hlinkClick r:id="rId3"/>
              </a:rPr>
              <a:t>eng_count</a:t>
            </a:r>
            <a:r>
              <a:rPr lang="en-US" sz="1400" dirty="0">
                <a:hlinkClick r:id="rId3"/>
              </a:rPr>
              <a:t>/2014/</a:t>
            </a:r>
            <a:r>
              <a:rPr lang="en-US" sz="1400" dirty="0" err="1">
                <a:hlinkClick r:id="rId3"/>
              </a:rPr>
              <a:t>reducing_speed.cfm</a:t>
            </a:r>
            <a:endParaRPr lang="en-US" sz="1400" dirty="0"/>
          </a:p>
        </p:txBody>
      </p:sp>
      <p:pic>
        <p:nvPicPr>
          <p:cNvPr id="2050" name="Picture 2">
            <a:extLst>
              <a:ext uri="{FF2B5EF4-FFF2-40B4-BE49-F238E27FC236}">
                <a16:creationId xmlns:a16="http://schemas.microsoft.com/office/drawing/2014/main" id="{5E096B67-3D26-4496-C6D3-2D3C9191C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059" y="1441935"/>
            <a:ext cx="6194068" cy="414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058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14B4-C66F-DD5A-FB5B-165D52AE494E}"/>
              </a:ext>
            </a:extLst>
          </p:cNvPr>
          <p:cNvSpPr>
            <a:spLocks noGrp="1"/>
          </p:cNvSpPr>
          <p:nvPr>
            <p:ph type="title"/>
          </p:nvPr>
        </p:nvSpPr>
        <p:spPr/>
        <p:txBody>
          <a:bodyPr/>
          <a:lstStyle/>
          <a:p>
            <a:r>
              <a:rPr lang="en-US" dirty="0"/>
              <a:t>Roundabouts continued</a:t>
            </a:r>
          </a:p>
        </p:txBody>
      </p:sp>
      <p:sp>
        <p:nvSpPr>
          <p:cNvPr id="3" name="Text Placeholder 2">
            <a:extLst>
              <a:ext uri="{FF2B5EF4-FFF2-40B4-BE49-F238E27FC236}">
                <a16:creationId xmlns:a16="http://schemas.microsoft.com/office/drawing/2014/main" id="{63B26C05-76A2-B241-E340-3985E9728864}"/>
              </a:ext>
            </a:extLst>
          </p:cNvPr>
          <p:cNvSpPr>
            <a:spLocks noGrp="1"/>
          </p:cNvSpPr>
          <p:nvPr>
            <p:ph type="body" sz="quarter" idx="12"/>
          </p:nvPr>
        </p:nvSpPr>
        <p:spPr/>
        <p:txBody>
          <a:bodyPr/>
          <a:lstStyle/>
          <a:p>
            <a:r>
              <a:rPr lang="en-US" dirty="0"/>
              <a:t>Designed for a maximum entry speed of 25 mph for single-lane and 30 mph for multilane roundabouts</a:t>
            </a:r>
          </a:p>
          <a:p>
            <a:r>
              <a:rPr lang="en-US" dirty="0"/>
              <a:t>Small inscribed circle diameters </a:t>
            </a:r>
          </a:p>
          <a:p>
            <a:r>
              <a:rPr lang="en-US" dirty="0"/>
              <a:t>Narrow entry widths</a:t>
            </a:r>
          </a:p>
          <a:p>
            <a:r>
              <a:rPr lang="en-US" dirty="0"/>
              <a:t>Raised central islands</a:t>
            </a:r>
          </a:p>
          <a:p>
            <a:r>
              <a:rPr lang="en-US" dirty="0"/>
              <a:t>Curve deflection on entry and exit</a:t>
            </a:r>
          </a:p>
          <a:p>
            <a:r>
              <a:rPr lang="en-US" dirty="0"/>
              <a:t>Splitter islands</a:t>
            </a:r>
          </a:p>
        </p:txBody>
      </p:sp>
      <p:sp>
        <p:nvSpPr>
          <p:cNvPr id="4" name="Text Placeholder 3">
            <a:extLst>
              <a:ext uri="{FF2B5EF4-FFF2-40B4-BE49-F238E27FC236}">
                <a16:creationId xmlns:a16="http://schemas.microsoft.com/office/drawing/2014/main" id="{61D8FA89-A860-4F6F-8EA1-613A1FFAA08C}"/>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id="{7FC8335D-3304-E311-2126-D86BE18447B8}"/>
              </a:ext>
            </a:extLst>
          </p:cNvPr>
          <p:cNvPicPr>
            <a:picLocks noChangeAspect="1"/>
          </p:cNvPicPr>
          <p:nvPr/>
        </p:nvPicPr>
        <p:blipFill>
          <a:blip r:embed="rId3"/>
          <a:stretch>
            <a:fillRect/>
          </a:stretch>
        </p:blipFill>
        <p:spPr>
          <a:xfrm>
            <a:off x="6305550" y="1496890"/>
            <a:ext cx="5257800" cy="4479310"/>
          </a:xfrm>
          <a:prstGeom prst="rect">
            <a:avLst/>
          </a:prstGeom>
        </p:spPr>
      </p:pic>
    </p:spTree>
    <p:extLst>
      <p:ext uri="{BB962C8B-B14F-4D97-AF65-F5344CB8AC3E}">
        <p14:creationId xmlns:p14="http://schemas.microsoft.com/office/powerpoint/2010/main" val="3020342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13F3-43BF-7CCA-E03B-2738E8374850}"/>
              </a:ext>
            </a:extLst>
          </p:cNvPr>
          <p:cNvSpPr>
            <a:spLocks noGrp="1"/>
          </p:cNvSpPr>
          <p:nvPr>
            <p:ph type="title"/>
          </p:nvPr>
        </p:nvSpPr>
        <p:spPr/>
        <p:txBody>
          <a:bodyPr/>
          <a:lstStyle/>
          <a:p>
            <a:r>
              <a:rPr lang="en-US" dirty="0"/>
              <a:t>Bulb Outs/Neck Downs</a:t>
            </a:r>
          </a:p>
        </p:txBody>
      </p:sp>
      <p:sp>
        <p:nvSpPr>
          <p:cNvPr id="3" name="Text Placeholder 2">
            <a:extLst>
              <a:ext uri="{FF2B5EF4-FFF2-40B4-BE49-F238E27FC236}">
                <a16:creationId xmlns:a16="http://schemas.microsoft.com/office/drawing/2014/main" id="{668A1F1A-40A5-0ECD-ED6A-5A5B8093FEA1}"/>
              </a:ext>
            </a:extLst>
          </p:cNvPr>
          <p:cNvSpPr>
            <a:spLocks noGrp="1"/>
          </p:cNvSpPr>
          <p:nvPr>
            <p:ph type="body" sz="quarter" idx="12"/>
          </p:nvPr>
        </p:nvSpPr>
        <p:spPr/>
        <p:txBody>
          <a:bodyPr/>
          <a:lstStyle/>
          <a:p>
            <a:r>
              <a:rPr lang="en-US" dirty="0"/>
              <a:t>Extending the sidewalk for a bulb out is a cross cutting</a:t>
            </a:r>
          </a:p>
          <a:p>
            <a:r>
              <a:rPr lang="en-US" dirty="0"/>
              <a:t>It narrows the lane causing visual friction for the drivers</a:t>
            </a:r>
          </a:p>
          <a:p>
            <a:r>
              <a:rPr lang="en-US" dirty="0"/>
              <a:t>It increases visibility and encourages drivers to pay special attention to their surroundings</a:t>
            </a:r>
          </a:p>
          <a:p>
            <a:r>
              <a:rPr lang="en-US" dirty="0"/>
              <a:t>It helps pedestrian safety by shortening the crossing distance</a:t>
            </a:r>
          </a:p>
        </p:txBody>
      </p:sp>
      <p:pic>
        <p:nvPicPr>
          <p:cNvPr id="6" name="Picture 5">
            <a:extLst>
              <a:ext uri="{FF2B5EF4-FFF2-40B4-BE49-F238E27FC236}">
                <a16:creationId xmlns:a16="http://schemas.microsoft.com/office/drawing/2014/main" id="{CE0A92E5-16A7-4C8C-66F6-71473E985B68}"/>
              </a:ext>
            </a:extLst>
          </p:cNvPr>
          <p:cNvPicPr>
            <a:picLocks noChangeAspect="1"/>
          </p:cNvPicPr>
          <p:nvPr/>
        </p:nvPicPr>
        <p:blipFill>
          <a:blip r:embed="rId3"/>
          <a:stretch>
            <a:fillRect/>
          </a:stretch>
        </p:blipFill>
        <p:spPr>
          <a:xfrm>
            <a:off x="7972523" y="729879"/>
            <a:ext cx="3412049" cy="2874967"/>
          </a:xfrm>
          <a:prstGeom prst="rect">
            <a:avLst/>
          </a:prstGeom>
        </p:spPr>
      </p:pic>
      <p:pic>
        <p:nvPicPr>
          <p:cNvPr id="1028" name="Picture 4" descr="The Wheel Thing: Road diets, daylighting &amp; corner bulb outs: Traffic calming explained | LAist ...">
            <a:extLst>
              <a:ext uri="{FF2B5EF4-FFF2-40B4-BE49-F238E27FC236}">
                <a16:creationId xmlns:a16="http://schemas.microsoft.com/office/drawing/2014/main" id="{4DC7945D-27A7-9751-CBCC-48974671B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2" y="3710762"/>
            <a:ext cx="4318069" cy="22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630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0ACA1-41E8-4F19-A474-A383FAA02744}"/>
              </a:ext>
            </a:extLst>
          </p:cNvPr>
          <p:cNvSpPr>
            <a:spLocks noGrp="1"/>
          </p:cNvSpPr>
          <p:nvPr>
            <p:ph type="title"/>
          </p:nvPr>
        </p:nvSpPr>
        <p:spPr/>
        <p:txBody>
          <a:bodyPr/>
          <a:lstStyle/>
          <a:p>
            <a:r>
              <a:rPr lang="en-US"/>
              <a:t>Selecting Countermeasures to Achieve Target Speed</a:t>
            </a:r>
          </a:p>
        </p:txBody>
      </p:sp>
      <p:sp>
        <p:nvSpPr>
          <p:cNvPr id="6" name="Text Placeholder 5">
            <a:extLst>
              <a:ext uri="{FF2B5EF4-FFF2-40B4-BE49-F238E27FC236}">
                <a16:creationId xmlns:a16="http://schemas.microsoft.com/office/drawing/2014/main" id="{68004693-F7E6-41CA-9CBC-164B086EF79E}"/>
              </a:ext>
            </a:extLst>
          </p:cNvPr>
          <p:cNvSpPr>
            <a:spLocks noGrp="1"/>
          </p:cNvSpPr>
          <p:nvPr>
            <p:ph type="body" sz="quarter" idx="10"/>
          </p:nvPr>
        </p:nvSpPr>
        <p:spPr/>
        <p:txBody>
          <a:bodyPr/>
          <a:lstStyle/>
          <a:p>
            <a:r>
              <a:rPr lang="en-US"/>
              <a:t>Practitioners should consider a variety of factors when selecting countermeasures including the following:</a:t>
            </a:r>
          </a:p>
          <a:p>
            <a:pPr lvl="1"/>
            <a:r>
              <a:rPr lang="en-US"/>
              <a:t>The roadway environment</a:t>
            </a:r>
          </a:p>
          <a:p>
            <a:pPr lvl="1"/>
            <a:r>
              <a:rPr lang="en-US"/>
              <a:t>Desired operating speed</a:t>
            </a:r>
          </a:p>
          <a:p>
            <a:pPr lvl="1"/>
            <a:r>
              <a:rPr lang="en-US"/>
              <a:t>Existing operating speed</a:t>
            </a:r>
          </a:p>
          <a:p>
            <a:pPr lvl="1"/>
            <a:r>
              <a:rPr lang="en-US"/>
              <a:t>Existing and future community needs</a:t>
            </a:r>
          </a:p>
          <a:p>
            <a:pPr lvl="1"/>
            <a:r>
              <a:rPr lang="en-US"/>
              <a:t>Existing and future multimodal needs</a:t>
            </a:r>
          </a:p>
          <a:p>
            <a:pPr lvl="1"/>
            <a:r>
              <a:rPr lang="en-US"/>
              <a:t>Safety of roadway users</a:t>
            </a:r>
          </a:p>
          <a:p>
            <a:pPr lvl="1"/>
            <a:r>
              <a:rPr lang="en-US"/>
              <a:t>Emergency response vehicles</a:t>
            </a:r>
          </a:p>
        </p:txBody>
      </p:sp>
    </p:spTree>
    <p:extLst>
      <p:ext uri="{BB962C8B-B14F-4D97-AF65-F5344CB8AC3E}">
        <p14:creationId xmlns:p14="http://schemas.microsoft.com/office/powerpoint/2010/main" val="289339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0AC8D1CD-128E-0AB3-E429-F55C82CAE413}"/>
                  </a:ext>
                </a:extLst>
              </p:cNvPr>
              <p:cNvSpPr>
                <a:spLocks noGrp="1"/>
              </p:cNvSpPr>
              <p:nvPr>
                <p:ph type="title"/>
              </p:nvPr>
            </p:nvSpPr>
            <p:spPr/>
            <p:txBody>
              <a:bodyPr>
                <a:normAutofit fontScale="90000"/>
              </a:bodyPr>
              <a:lstStyle/>
              <a:p>
                <a:pPr/>
                <a:r>
                  <a:rPr lang="en-US" dirty="0"/>
                  <a:t>“Speed is at the heart of a forgiving road transportation system. It transcends all aspects of safety: without speed there can be no movement, but with speed comes kinetic energy and with kinetic energy and human error come crashes, injuries, and even deaths.”</a:t>
                </a:r>
                <a:br>
                  <a:rPr lang="en-US" dirty="0"/>
                </a:br>
                <a:br>
                  <a:rPr lang="en-US" dirty="0"/>
                </a:b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𝑲𝑬</m:t>
                      </m:r>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den>
                      </m:f>
                      <m:r>
                        <a:rPr lang="en-US" b="1" i="1" smtClean="0">
                          <a:latin typeface="Cambria Math" panose="02040503050406030204" pitchFamily="18" charset="0"/>
                        </a:rPr>
                        <m:t>𝒎</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𝒗</m:t>
                          </m:r>
                        </m:e>
                        <m:sup>
                          <m:r>
                            <a:rPr lang="en-US" b="1" i="1" smtClean="0">
                              <a:latin typeface="Cambria Math" panose="02040503050406030204" pitchFamily="18" charset="0"/>
                            </a:rPr>
                            <m:t>𝟐</m:t>
                          </m:r>
                        </m:sup>
                      </m:sSup>
                    </m:oMath>
                  </m:oMathPara>
                </a14:m>
                <a:br>
                  <a:rPr lang="en-US" dirty="0"/>
                </a:br>
                <a:br>
                  <a:rPr lang="en-US" dirty="0"/>
                </a:br>
                <a:r>
                  <a:rPr lang="en-US" dirty="0"/>
                  <a:t>-Organization for Economic Co-operation and Development</a:t>
                </a:r>
              </a:p>
            </p:txBody>
          </p:sp>
        </mc:Choice>
        <mc:Fallback xmlns="">
          <p:sp>
            <p:nvSpPr>
              <p:cNvPr id="4" name="Title 3">
                <a:extLst>
                  <a:ext uri="{FF2B5EF4-FFF2-40B4-BE49-F238E27FC236}">
                    <a16:creationId xmlns:a16="http://schemas.microsoft.com/office/drawing/2014/main" id="{0AC8D1CD-128E-0AB3-E429-F55C82CAE413}"/>
                  </a:ext>
                </a:extLst>
              </p:cNvPr>
              <p:cNvSpPr>
                <a:spLocks noGrp="1" noRot="1" noChangeAspect="1" noMove="1" noResize="1" noEditPoints="1" noAdjustHandles="1" noChangeArrowheads="1" noChangeShapeType="1" noTextEdit="1"/>
              </p:cNvSpPr>
              <p:nvPr>
                <p:ph type="title"/>
              </p:nvPr>
            </p:nvSpPr>
            <p:spPr>
              <a:blipFill>
                <a:blip r:embed="rId3"/>
                <a:stretch>
                  <a:fillRect t="-7444" r="-2121" b="-10000"/>
                </a:stretch>
              </a:blipFill>
            </p:spPr>
            <p:txBody>
              <a:bodyPr/>
              <a:lstStyle/>
              <a:p>
                <a:r>
                  <a:rPr lang="en-US">
                    <a:noFill/>
                  </a:rPr>
                  <a:t> </a:t>
                </a:r>
              </a:p>
            </p:txBody>
          </p:sp>
        </mc:Fallback>
      </mc:AlternateContent>
    </p:spTree>
    <p:extLst>
      <p:ext uri="{BB962C8B-B14F-4D97-AF65-F5344CB8AC3E}">
        <p14:creationId xmlns:p14="http://schemas.microsoft.com/office/powerpoint/2010/main" val="1282925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22B3F7-53EC-4736-91BD-85544B9D4945}"/>
              </a:ext>
            </a:extLst>
          </p:cNvPr>
          <p:cNvSpPr>
            <a:spLocks noGrp="1"/>
          </p:cNvSpPr>
          <p:nvPr>
            <p:ph type="title"/>
          </p:nvPr>
        </p:nvSpPr>
        <p:spPr/>
        <p:txBody>
          <a:bodyPr/>
          <a:lstStyle/>
          <a:p>
            <a:r>
              <a:rPr lang="en-US"/>
              <a:t>Determine Roadway Environment</a:t>
            </a:r>
          </a:p>
        </p:txBody>
      </p:sp>
      <p:sp>
        <p:nvSpPr>
          <p:cNvPr id="5" name="Text Placeholder 4">
            <a:extLst>
              <a:ext uri="{FF2B5EF4-FFF2-40B4-BE49-F238E27FC236}">
                <a16:creationId xmlns:a16="http://schemas.microsoft.com/office/drawing/2014/main" id="{782687DE-86FD-444E-B6CD-2C99EDED061B}"/>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36CA7685-A03E-4EB4-A182-F3E71B35C5DC}"/>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CBDDFD7F-6ED5-425B-86B7-BBA09B7D5E7F}"/>
              </a:ext>
            </a:extLst>
          </p:cNvPr>
          <p:cNvPicPr>
            <a:picLocks noChangeAspect="1"/>
          </p:cNvPicPr>
          <p:nvPr/>
        </p:nvPicPr>
        <p:blipFill>
          <a:blip r:embed="rId3"/>
          <a:stretch>
            <a:fillRect/>
          </a:stretch>
        </p:blipFill>
        <p:spPr>
          <a:xfrm>
            <a:off x="371475" y="2150619"/>
            <a:ext cx="5724524" cy="3281362"/>
          </a:xfrm>
          <a:prstGeom prst="rect">
            <a:avLst/>
          </a:prstGeom>
        </p:spPr>
      </p:pic>
      <p:pic>
        <p:nvPicPr>
          <p:cNvPr id="10" name="Picture 9">
            <a:extLst>
              <a:ext uri="{FF2B5EF4-FFF2-40B4-BE49-F238E27FC236}">
                <a16:creationId xmlns:a16="http://schemas.microsoft.com/office/drawing/2014/main" id="{5FA476D4-0240-42C9-8AA3-84FDE3EC1261}"/>
              </a:ext>
            </a:extLst>
          </p:cNvPr>
          <p:cNvPicPr>
            <a:picLocks noChangeAspect="1"/>
          </p:cNvPicPr>
          <p:nvPr/>
        </p:nvPicPr>
        <p:blipFill>
          <a:blip r:embed="rId4"/>
          <a:stretch>
            <a:fillRect/>
          </a:stretch>
        </p:blipFill>
        <p:spPr>
          <a:xfrm>
            <a:off x="6096001" y="2150619"/>
            <a:ext cx="5724524" cy="2909887"/>
          </a:xfrm>
          <a:prstGeom prst="rect">
            <a:avLst/>
          </a:prstGeom>
        </p:spPr>
      </p:pic>
    </p:spTree>
    <p:extLst>
      <p:ext uri="{BB962C8B-B14F-4D97-AF65-F5344CB8AC3E}">
        <p14:creationId xmlns:p14="http://schemas.microsoft.com/office/powerpoint/2010/main" val="3785253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7278-54F2-462F-BAAE-C1270A8164F5}"/>
              </a:ext>
            </a:extLst>
          </p:cNvPr>
          <p:cNvSpPr>
            <a:spLocks noGrp="1"/>
          </p:cNvSpPr>
          <p:nvPr>
            <p:ph type="title"/>
          </p:nvPr>
        </p:nvSpPr>
        <p:spPr/>
        <p:txBody>
          <a:bodyPr/>
          <a:lstStyle/>
          <a:p>
            <a:r>
              <a:rPr lang="en-US"/>
              <a:t>Countermeasures to Achieve Target Speed Along Roadways</a:t>
            </a:r>
          </a:p>
        </p:txBody>
      </p:sp>
      <p:sp>
        <p:nvSpPr>
          <p:cNvPr id="3" name="Text Placeholder 2">
            <a:extLst>
              <a:ext uri="{FF2B5EF4-FFF2-40B4-BE49-F238E27FC236}">
                <a16:creationId xmlns:a16="http://schemas.microsoft.com/office/drawing/2014/main" id="{C31EC8F6-16F9-4782-8D28-870F699DDAEE}"/>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DD2A50B8-0D7F-492A-BA29-FD6D8E86492C}"/>
              </a:ext>
            </a:extLst>
          </p:cNvPr>
          <p:cNvPicPr>
            <a:picLocks noChangeAspect="1"/>
          </p:cNvPicPr>
          <p:nvPr/>
        </p:nvPicPr>
        <p:blipFill>
          <a:blip r:embed="rId3"/>
          <a:stretch>
            <a:fillRect/>
          </a:stretch>
        </p:blipFill>
        <p:spPr>
          <a:xfrm>
            <a:off x="715811" y="1219200"/>
            <a:ext cx="10780059" cy="4833451"/>
          </a:xfrm>
          <a:prstGeom prst="rect">
            <a:avLst/>
          </a:prstGeom>
        </p:spPr>
      </p:pic>
    </p:spTree>
    <p:extLst>
      <p:ext uri="{BB962C8B-B14F-4D97-AF65-F5344CB8AC3E}">
        <p14:creationId xmlns:p14="http://schemas.microsoft.com/office/powerpoint/2010/main" val="2617251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2A4F-EEE2-4374-8E03-8BDDA5B2B1C2}"/>
              </a:ext>
            </a:extLst>
          </p:cNvPr>
          <p:cNvSpPr>
            <a:spLocks noGrp="1"/>
          </p:cNvSpPr>
          <p:nvPr>
            <p:ph type="title"/>
          </p:nvPr>
        </p:nvSpPr>
        <p:spPr/>
        <p:txBody>
          <a:bodyPr/>
          <a:lstStyle/>
          <a:p>
            <a:r>
              <a:rPr lang="en-US"/>
              <a:t>Countermeasures to Achieve Target Speed at Intersections</a:t>
            </a:r>
          </a:p>
        </p:txBody>
      </p:sp>
      <p:sp>
        <p:nvSpPr>
          <p:cNvPr id="3" name="Text Placeholder 2">
            <a:extLst>
              <a:ext uri="{FF2B5EF4-FFF2-40B4-BE49-F238E27FC236}">
                <a16:creationId xmlns:a16="http://schemas.microsoft.com/office/drawing/2014/main" id="{74D507C4-5714-435E-A85F-EC9DDB19D364}"/>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3A12BADC-7F93-4DD5-816A-B240B39D5D80}"/>
              </a:ext>
            </a:extLst>
          </p:cNvPr>
          <p:cNvPicPr>
            <a:picLocks noChangeAspect="1"/>
          </p:cNvPicPr>
          <p:nvPr/>
        </p:nvPicPr>
        <p:blipFill>
          <a:blip r:embed="rId3"/>
          <a:stretch>
            <a:fillRect/>
          </a:stretch>
        </p:blipFill>
        <p:spPr>
          <a:xfrm>
            <a:off x="1489892" y="1268406"/>
            <a:ext cx="9212216" cy="5001795"/>
          </a:xfrm>
          <a:prstGeom prst="rect">
            <a:avLst/>
          </a:prstGeom>
        </p:spPr>
      </p:pic>
    </p:spTree>
    <p:extLst>
      <p:ext uri="{BB962C8B-B14F-4D97-AF65-F5344CB8AC3E}">
        <p14:creationId xmlns:p14="http://schemas.microsoft.com/office/powerpoint/2010/main" val="657721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DC63D91-E069-4F49-9C15-6F4B66A94A3B}"/>
              </a:ext>
            </a:extLst>
          </p:cNvPr>
          <p:cNvSpPr>
            <a:spLocks noGrp="1"/>
          </p:cNvSpPr>
          <p:nvPr>
            <p:ph type="pic" sz="quarter" idx="10"/>
          </p:nvPr>
        </p:nvSpPr>
        <p:spPr/>
      </p:sp>
      <p:sp>
        <p:nvSpPr>
          <p:cNvPr id="11" name="Text Placeholder 10">
            <a:extLst>
              <a:ext uri="{FF2B5EF4-FFF2-40B4-BE49-F238E27FC236}">
                <a16:creationId xmlns:a16="http://schemas.microsoft.com/office/drawing/2014/main" id="{004DA318-7A1D-4396-A56C-963E552B1C4B}"/>
              </a:ext>
            </a:extLst>
          </p:cNvPr>
          <p:cNvSpPr>
            <a:spLocks noGrp="1"/>
          </p:cNvSpPr>
          <p:nvPr>
            <p:ph type="body" sz="quarter" idx="12"/>
          </p:nvPr>
        </p:nvSpPr>
        <p:spPr>
          <a:xfrm>
            <a:off x="3864002" y="2410800"/>
            <a:ext cx="9143996" cy="1600200"/>
          </a:xfrm>
        </p:spPr>
        <p:txBody>
          <a:bodyPr/>
          <a:lstStyle/>
          <a:p>
            <a:r>
              <a:rPr lang="en-US"/>
              <a:t>Questions?</a:t>
            </a:r>
          </a:p>
        </p:txBody>
      </p:sp>
    </p:spTree>
    <p:extLst>
      <p:ext uri="{BB962C8B-B14F-4D97-AF65-F5344CB8AC3E}">
        <p14:creationId xmlns:p14="http://schemas.microsoft.com/office/powerpoint/2010/main" val="2071650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366B415-0AF1-445A-B87C-C5B898483598}"/>
              </a:ext>
            </a:extLst>
          </p:cNvPr>
          <p:cNvSpPr>
            <a:spLocks noGrp="1"/>
          </p:cNvSpPr>
          <p:nvPr>
            <p:ph type="pic" sz="quarter" idx="10"/>
          </p:nvPr>
        </p:nvSpPr>
        <p:spPr/>
      </p:sp>
      <p:sp>
        <p:nvSpPr>
          <p:cNvPr id="5" name="Text Placeholder 4">
            <a:extLst>
              <a:ext uri="{FF2B5EF4-FFF2-40B4-BE49-F238E27FC236}">
                <a16:creationId xmlns:a16="http://schemas.microsoft.com/office/drawing/2014/main" id="{723D8F18-F721-429C-A42F-2FDEE98B7384}"/>
              </a:ext>
            </a:extLst>
          </p:cNvPr>
          <p:cNvSpPr>
            <a:spLocks noGrp="1"/>
          </p:cNvSpPr>
          <p:nvPr>
            <p:ph type="body" sz="quarter" idx="12"/>
          </p:nvPr>
        </p:nvSpPr>
        <p:spPr>
          <a:xfrm>
            <a:off x="1534885" y="2854200"/>
            <a:ext cx="9122230" cy="762000"/>
          </a:xfrm>
        </p:spPr>
        <p:txBody>
          <a:bodyPr/>
          <a:lstStyle/>
          <a:p>
            <a:r>
              <a:rPr lang="en-US"/>
              <a:t>Speeding-Related Safety Problem</a:t>
            </a:r>
          </a:p>
        </p:txBody>
      </p:sp>
    </p:spTree>
    <p:extLst>
      <p:ext uri="{BB962C8B-B14F-4D97-AF65-F5344CB8AC3E}">
        <p14:creationId xmlns:p14="http://schemas.microsoft.com/office/powerpoint/2010/main" val="213863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077-4B1B-430B-8EE5-C2B9DE21E948}"/>
              </a:ext>
            </a:extLst>
          </p:cNvPr>
          <p:cNvSpPr>
            <a:spLocks noGrp="1"/>
          </p:cNvSpPr>
          <p:nvPr>
            <p:ph type="title"/>
          </p:nvPr>
        </p:nvSpPr>
        <p:spPr/>
        <p:txBody>
          <a:bodyPr/>
          <a:lstStyle/>
          <a:p>
            <a:r>
              <a:rPr lang="en-US"/>
              <a:t>Speeding-Related Fatal Crashes</a:t>
            </a:r>
          </a:p>
        </p:txBody>
      </p:sp>
      <p:pic>
        <p:nvPicPr>
          <p:cNvPr id="4" name="Content Placeholder 3">
            <a:extLst>
              <a:ext uri="{FF2B5EF4-FFF2-40B4-BE49-F238E27FC236}">
                <a16:creationId xmlns:a16="http://schemas.microsoft.com/office/drawing/2014/main" id="{E937A93B-FC66-4144-A61D-7AB93FAC23BF}"/>
              </a:ext>
            </a:extLst>
          </p:cNvPr>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049631" y="1535237"/>
            <a:ext cx="5711825" cy="4351338"/>
          </a:xfrm>
          <a:prstGeom prst="rect">
            <a:avLst/>
          </a:prstGeom>
        </p:spPr>
      </p:pic>
    </p:spTree>
    <p:extLst>
      <p:ext uri="{BB962C8B-B14F-4D97-AF65-F5344CB8AC3E}">
        <p14:creationId xmlns:p14="http://schemas.microsoft.com/office/powerpoint/2010/main" val="408804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D330-03EA-40E6-B013-125D0F33C760}"/>
              </a:ext>
            </a:extLst>
          </p:cNvPr>
          <p:cNvSpPr>
            <a:spLocks noGrp="1"/>
          </p:cNvSpPr>
          <p:nvPr>
            <p:ph type="title"/>
          </p:nvPr>
        </p:nvSpPr>
        <p:spPr/>
        <p:txBody>
          <a:bodyPr/>
          <a:lstStyle/>
          <a:p>
            <a:r>
              <a:rPr lang="en-US"/>
              <a:t>Estimated Cost of Speeding-Related Crashes to Society</a:t>
            </a:r>
          </a:p>
        </p:txBody>
      </p:sp>
      <p:pic>
        <p:nvPicPr>
          <p:cNvPr id="4" name="Content Placeholder 3">
            <a:extLst>
              <a:ext uri="{FF2B5EF4-FFF2-40B4-BE49-F238E27FC236}">
                <a16:creationId xmlns:a16="http://schemas.microsoft.com/office/drawing/2014/main" id="{97D110C4-2F43-41E2-A56B-274F280702E2}"/>
              </a:ext>
            </a:extLst>
          </p:cNvPr>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262454" y="1471380"/>
            <a:ext cx="7561100" cy="4483338"/>
          </a:xfrm>
          <a:prstGeom prst="rect">
            <a:avLst/>
          </a:prstGeom>
        </p:spPr>
      </p:pic>
    </p:spTree>
    <p:extLst>
      <p:ext uri="{BB962C8B-B14F-4D97-AF65-F5344CB8AC3E}">
        <p14:creationId xmlns:p14="http://schemas.microsoft.com/office/powerpoint/2010/main" val="11897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2B11-ACEA-C95B-B638-00D42623A918}"/>
              </a:ext>
            </a:extLst>
          </p:cNvPr>
          <p:cNvSpPr>
            <a:spLocks noGrp="1"/>
          </p:cNvSpPr>
          <p:nvPr>
            <p:ph type="title"/>
          </p:nvPr>
        </p:nvSpPr>
        <p:spPr/>
        <p:txBody>
          <a:bodyPr/>
          <a:lstStyle/>
          <a:p>
            <a:r>
              <a:rPr lang="en-US"/>
              <a:t>Speed and Impact on Pedestrians</a:t>
            </a:r>
          </a:p>
        </p:txBody>
      </p:sp>
      <p:sp>
        <p:nvSpPr>
          <p:cNvPr id="3" name="Text Placeholder 2">
            <a:extLst>
              <a:ext uri="{FF2B5EF4-FFF2-40B4-BE49-F238E27FC236}">
                <a16:creationId xmlns:a16="http://schemas.microsoft.com/office/drawing/2014/main" id="{962651F5-122B-792D-09F9-DC992A50764F}"/>
              </a:ext>
            </a:extLst>
          </p:cNvPr>
          <p:cNvSpPr>
            <a:spLocks noGrp="1"/>
          </p:cNvSpPr>
          <p:nvPr>
            <p:ph type="body" sz="quarter" idx="10"/>
          </p:nvPr>
        </p:nvSpPr>
        <p:spPr>
          <a:xfrm>
            <a:off x="619760" y="1452880"/>
            <a:ext cx="10900584" cy="4871720"/>
          </a:xfrm>
        </p:spPr>
        <p:txBody>
          <a:bodyPr/>
          <a:lstStyle/>
          <a:p>
            <a:endParaRPr lang="en-US"/>
          </a:p>
        </p:txBody>
      </p:sp>
      <p:pic>
        <p:nvPicPr>
          <p:cNvPr id="5" name="Content Placeholder 4" descr="Car with solid fill">
            <a:extLst>
              <a:ext uri="{FF2B5EF4-FFF2-40B4-BE49-F238E27FC236}">
                <a16:creationId xmlns:a16="http://schemas.microsoft.com/office/drawing/2014/main" id="{F0F5CECC-7880-49B4-85C2-0120787212BF}"/>
              </a:ext>
            </a:extLst>
          </p:cNvPr>
          <p:cNvPicPr>
            <a:picLocks noGrp="1" noChangeAspect="1"/>
          </p:cNvPicPr>
          <p:nvPr>
            <p:ph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1965" y="2408675"/>
            <a:ext cx="1306513" cy="1306512"/>
          </a:xfrm>
        </p:spPr>
      </p:pic>
      <p:grpSp>
        <p:nvGrpSpPr>
          <p:cNvPr id="49" name="Group 48">
            <a:extLst>
              <a:ext uri="{FF2B5EF4-FFF2-40B4-BE49-F238E27FC236}">
                <a16:creationId xmlns:a16="http://schemas.microsoft.com/office/drawing/2014/main" id="{9B561983-4429-43C4-B2F5-27E63920E8BB}"/>
              </a:ext>
            </a:extLst>
          </p:cNvPr>
          <p:cNvGrpSpPr/>
          <p:nvPr/>
        </p:nvGrpSpPr>
        <p:grpSpPr>
          <a:xfrm>
            <a:off x="3018059" y="2550284"/>
            <a:ext cx="6509640" cy="929778"/>
            <a:chOff x="1999926" y="2544489"/>
            <a:chExt cx="6509640" cy="929778"/>
          </a:xfrm>
        </p:grpSpPr>
        <p:pic>
          <p:nvPicPr>
            <p:cNvPr id="7" name="Graphic 6" descr="Walk with solid fill">
              <a:extLst>
                <a:ext uri="{FF2B5EF4-FFF2-40B4-BE49-F238E27FC236}">
                  <a16:creationId xmlns:a16="http://schemas.microsoft.com/office/drawing/2014/main" id="{1FECC3AE-2CEA-4E28-8B64-B5E35F9C6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9926" y="2552178"/>
              <a:ext cx="914400" cy="914400"/>
            </a:xfrm>
            <a:prstGeom prst="rect">
              <a:avLst/>
            </a:prstGeom>
          </p:spPr>
        </p:pic>
        <p:pic>
          <p:nvPicPr>
            <p:cNvPr id="8" name="Graphic 7" descr="Walk with solid fill">
              <a:extLst>
                <a:ext uri="{FF2B5EF4-FFF2-40B4-BE49-F238E27FC236}">
                  <a16:creationId xmlns:a16="http://schemas.microsoft.com/office/drawing/2014/main" id="{CFEA2AA8-0C85-466F-8D91-3BFC5C79AB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19168" y="2552178"/>
              <a:ext cx="914400" cy="914400"/>
            </a:xfrm>
            <a:prstGeom prst="rect">
              <a:avLst/>
            </a:prstGeom>
          </p:spPr>
        </p:pic>
        <p:pic>
          <p:nvPicPr>
            <p:cNvPr id="9" name="Graphic 8" descr="Walk with solid fill">
              <a:extLst>
                <a:ext uri="{FF2B5EF4-FFF2-40B4-BE49-F238E27FC236}">
                  <a16:creationId xmlns:a16="http://schemas.microsoft.com/office/drawing/2014/main" id="{8E7C9BAA-2E91-4B66-8072-E2F72F35FF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6447" y="2552178"/>
              <a:ext cx="914400" cy="914400"/>
            </a:xfrm>
            <a:prstGeom prst="rect">
              <a:avLst/>
            </a:prstGeom>
          </p:spPr>
        </p:pic>
        <p:grpSp>
          <p:nvGrpSpPr>
            <p:cNvPr id="48" name="Group 47">
              <a:extLst>
                <a:ext uri="{FF2B5EF4-FFF2-40B4-BE49-F238E27FC236}">
                  <a16:creationId xmlns:a16="http://schemas.microsoft.com/office/drawing/2014/main" id="{66BBECFD-90DC-45C4-9FA1-91846B57D402}"/>
                </a:ext>
              </a:extLst>
            </p:cNvPr>
            <p:cNvGrpSpPr/>
            <p:nvPr/>
          </p:nvGrpSpPr>
          <p:grpSpPr>
            <a:xfrm>
              <a:off x="3835689" y="2544489"/>
              <a:ext cx="4673877" cy="929778"/>
              <a:chOff x="3835689" y="2544489"/>
              <a:chExt cx="4673877" cy="929778"/>
            </a:xfrm>
          </p:grpSpPr>
          <p:pic>
            <p:nvPicPr>
              <p:cNvPr id="10" name="Graphic 9" descr="Walk with solid fill">
                <a:extLst>
                  <a:ext uri="{FF2B5EF4-FFF2-40B4-BE49-F238E27FC236}">
                    <a16:creationId xmlns:a16="http://schemas.microsoft.com/office/drawing/2014/main" id="{28993182-84C9-4649-8659-EE2717E55A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5689" y="2552178"/>
                <a:ext cx="914400" cy="914400"/>
              </a:xfrm>
              <a:prstGeom prst="rect">
                <a:avLst/>
              </a:prstGeom>
            </p:spPr>
          </p:pic>
          <p:pic>
            <p:nvPicPr>
              <p:cNvPr id="11" name="Graphic 10" descr="Walk with solid fill">
                <a:extLst>
                  <a:ext uri="{FF2B5EF4-FFF2-40B4-BE49-F238E27FC236}">
                    <a16:creationId xmlns:a16="http://schemas.microsoft.com/office/drawing/2014/main" id="{A5D2CF07-2BE5-414E-86DF-E7596E3395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8506" y="2559867"/>
                <a:ext cx="914400" cy="914400"/>
              </a:xfrm>
              <a:prstGeom prst="rect">
                <a:avLst/>
              </a:prstGeom>
            </p:spPr>
          </p:pic>
          <p:grpSp>
            <p:nvGrpSpPr>
              <p:cNvPr id="47" name="Group 46">
                <a:extLst>
                  <a:ext uri="{FF2B5EF4-FFF2-40B4-BE49-F238E27FC236}">
                    <a16:creationId xmlns:a16="http://schemas.microsoft.com/office/drawing/2014/main" id="{83402AE0-2507-4AE7-9D3A-BD9B7D1A2F9E}"/>
                  </a:ext>
                </a:extLst>
              </p:cNvPr>
              <p:cNvGrpSpPr/>
              <p:nvPr/>
            </p:nvGrpSpPr>
            <p:grpSpPr>
              <a:xfrm>
                <a:off x="5094908" y="2544489"/>
                <a:ext cx="3414658" cy="929778"/>
                <a:chOff x="5094908" y="2544489"/>
                <a:chExt cx="3414658" cy="929778"/>
              </a:xfrm>
            </p:grpSpPr>
            <p:pic>
              <p:nvPicPr>
                <p:cNvPr id="12" name="Graphic 11" descr="Walk with solid fill">
                  <a:extLst>
                    <a:ext uri="{FF2B5EF4-FFF2-40B4-BE49-F238E27FC236}">
                      <a16:creationId xmlns:a16="http://schemas.microsoft.com/office/drawing/2014/main" id="{42699EDB-DBFA-4893-AC73-AD97FE222F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4908" y="2559867"/>
                  <a:ext cx="914400" cy="914400"/>
                </a:xfrm>
                <a:prstGeom prst="rect">
                  <a:avLst/>
                </a:prstGeom>
              </p:spPr>
            </p:pic>
            <p:pic>
              <p:nvPicPr>
                <p:cNvPr id="13" name="Graphic 12" descr="Walk with solid fill">
                  <a:extLst>
                    <a:ext uri="{FF2B5EF4-FFF2-40B4-BE49-F238E27FC236}">
                      <a16:creationId xmlns:a16="http://schemas.microsoft.com/office/drawing/2014/main" id="{8F52F0AD-C3CE-4BC1-8D85-1FC867309D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7725" y="2559867"/>
                  <a:ext cx="914400" cy="914400"/>
                </a:xfrm>
                <a:prstGeom prst="rect">
                  <a:avLst/>
                </a:prstGeom>
              </p:spPr>
            </p:pic>
            <p:grpSp>
              <p:nvGrpSpPr>
                <p:cNvPr id="46" name="Group 45">
                  <a:extLst>
                    <a:ext uri="{FF2B5EF4-FFF2-40B4-BE49-F238E27FC236}">
                      <a16:creationId xmlns:a16="http://schemas.microsoft.com/office/drawing/2014/main" id="{07A99F3F-B820-4E1A-AEE3-08A956052FB5}"/>
                    </a:ext>
                  </a:extLst>
                </p:cNvPr>
                <p:cNvGrpSpPr/>
                <p:nvPr/>
              </p:nvGrpSpPr>
              <p:grpSpPr>
                <a:xfrm>
                  <a:off x="6354127" y="2544489"/>
                  <a:ext cx="2155439" cy="929778"/>
                  <a:chOff x="6354127" y="2544489"/>
                  <a:chExt cx="2155439" cy="929778"/>
                </a:xfrm>
              </p:grpSpPr>
              <p:pic>
                <p:nvPicPr>
                  <p:cNvPr id="14" name="Graphic 13" descr="Walk with solid fill">
                    <a:extLst>
                      <a:ext uri="{FF2B5EF4-FFF2-40B4-BE49-F238E27FC236}">
                        <a16:creationId xmlns:a16="http://schemas.microsoft.com/office/drawing/2014/main" id="{A5728F48-0BB4-4164-A881-49BA2A886A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4127" y="2559867"/>
                    <a:ext cx="914400" cy="914400"/>
                  </a:xfrm>
                  <a:prstGeom prst="rect">
                    <a:avLst/>
                  </a:prstGeom>
                </p:spPr>
              </p:pic>
              <p:grpSp>
                <p:nvGrpSpPr>
                  <p:cNvPr id="45" name="Group 44">
                    <a:extLst>
                      <a:ext uri="{FF2B5EF4-FFF2-40B4-BE49-F238E27FC236}">
                        <a16:creationId xmlns:a16="http://schemas.microsoft.com/office/drawing/2014/main" id="{7DD7BFD9-A3CB-43CE-8C17-489ABCFB0038}"/>
                      </a:ext>
                    </a:extLst>
                  </p:cNvPr>
                  <p:cNvGrpSpPr/>
                  <p:nvPr/>
                </p:nvGrpSpPr>
                <p:grpSpPr>
                  <a:xfrm>
                    <a:off x="6984713" y="2544489"/>
                    <a:ext cx="1524853" cy="922089"/>
                    <a:chOff x="6984713" y="2544489"/>
                    <a:chExt cx="1524853" cy="922089"/>
                  </a:xfrm>
                </p:grpSpPr>
                <p:pic>
                  <p:nvPicPr>
                    <p:cNvPr id="15" name="Graphic 14" descr="Walk with solid fill">
                      <a:extLst>
                        <a:ext uri="{FF2B5EF4-FFF2-40B4-BE49-F238E27FC236}">
                          <a16:creationId xmlns:a16="http://schemas.microsoft.com/office/drawing/2014/main" id="{FE314980-7F1D-4860-ABC0-82CC140837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4713" y="2552178"/>
                      <a:ext cx="914400" cy="914400"/>
                    </a:xfrm>
                    <a:prstGeom prst="rect">
                      <a:avLst/>
                    </a:prstGeom>
                  </p:spPr>
                </p:pic>
                <p:pic>
                  <p:nvPicPr>
                    <p:cNvPr id="16" name="Graphic 15" descr="Walk with solid fill">
                      <a:extLst>
                        <a:ext uri="{FF2B5EF4-FFF2-40B4-BE49-F238E27FC236}">
                          <a16:creationId xmlns:a16="http://schemas.microsoft.com/office/drawing/2014/main" id="{F152EAEF-0339-4356-9BFB-EB506AF4AD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5166" y="2544489"/>
                      <a:ext cx="914400" cy="914400"/>
                    </a:xfrm>
                    <a:prstGeom prst="rect">
                      <a:avLst/>
                    </a:prstGeom>
                  </p:spPr>
                </p:pic>
              </p:grpSp>
            </p:grpSp>
          </p:grpSp>
        </p:grpSp>
      </p:grpSp>
      <p:pic>
        <p:nvPicPr>
          <p:cNvPr id="20" name="Content Placeholder 4" descr="Car with solid fill">
            <a:extLst>
              <a:ext uri="{FF2B5EF4-FFF2-40B4-BE49-F238E27FC236}">
                <a16:creationId xmlns:a16="http://schemas.microsoft.com/office/drawing/2014/main" id="{B1CAF339-4470-4808-A2A6-3E62AD57A2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4940" y="3737618"/>
            <a:ext cx="1305839" cy="1305839"/>
          </a:xfrm>
          <a:prstGeom prst="rect">
            <a:avLst/>
          </a:prstGeom>
        </p:spPr>
      </p:pic>
      <p:grpSp>
        <p:nvGrpSpPr>
          <p:cNvPr id="51" name="Group 50">
            <a:extLst>
              <a:ext uri="{FF2B5EF4-FFF2-40B4-BE49-F238E27FC236}">
                <a16:creationId xmlns:a16="http://schemas.microsoft.com/office/drawing/2014/main" id="{4081DA8F-A097-4EA0-9548-9D375080626D}"/>
              </a:ext>
            </a:extLst>
          </p:cNvPr>
          <p:cNvGrpSpPr/>
          <p:nvPr/>
        </p:nvGrpSpPr>
        <p:grpSpPr>
          <a:xfrm>
            <a:off x="3045155" y="3861452"/>
            <a:ext cx="6509640" cy="929778"/>
            <a:chOff x="2041263" y="3947299"/>
            <a:chExt cx="6509640" cy="929778"/>
          </a:xfrm>
        </p:grpSpPr>
        <p:pic>
          <p:nvPicPr>
            <p:cNvPr id="21" name="Graphic 20" descr="Walk with solid fill">
              <a:extLst>
                <a:ext uri="{FF2B5EF4-FFF2-40B4-BE49-F238E27FC236}">
                  <a16:creationId xmlns:a16="http://schemas.microsoft.com/office/drawing/2014/main" id="{EE2524EA-200C-4BCD-8646-5A3C41A1B2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1263" y="3954988"/>
              <a:ext cx="914400" cy="914400"/>
            </a:xfrm>
            <a:prstGeom prst="rect">
              <a:avLst/>
            </a:prstGeom>
          </p:spPr>
        </p:pic>
        <p:pic>
          <p:nvPicPr>
            <p:cNvPr id="22" name="Graphic 21" descr="Walk with solid fill">
              <a:extLst>
                <a:ext uri="{FF2B5EF4-FFF2-40B4-BE49-F238E27FC236}">
                  <a16:creationId xmlns:a16="http://schemas.microsoft.com/office/drawing/2014/main" id="{C1750572-F665-4D9D-A343-071FD4884E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0505" y="3954988"/>
              <a:ext cx="914400" cy="914400"/>
            </a:xfrm>
            <a:prstGeom prst="rect">
              <a:avLst/>
            </a:prstGeom>
          </p:spPr>
        </p:pic>
        <p:pic>
          <p:nvPicPr>
            <p:cNvPr id="23" name="Graphic 22" descr="Walk with solid fill">
              <a:extLst>
                <a:ext uri="{FF2B5EF4-FFF2-40B4-BE49-F238E27FC236}">
                  <a16:creationId xmlns:a16="http://schemas.microsoft.com/office/drawing/2014/main" id="{5338F3DE-9D43-4FF5-89A9-5148C0B6F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784" y="3954988"/>
              <a:ext cx="914400" cy="914400"/>
            </a:xfrm>
            <a:prstGeom prst="rect">
              <a:avLst/>
            </a:prstGeom>
          </p:spPr>
        </p:pic>
        <p:pic>
          <p:nvPicPr>
            <p:cNvPr id="24" name="Graphic 23" descr="Walk with solid fill">
              <a:extLst>
                <a:ext uri="{FF2B5EF4-FFF2-40B4-BE49-F238E27FC236}">
                  <a16:creationId xmlns:a16="http://schemas.microsoft.com/office/drawing/2014/main" id="{10438635-90E6-4CA1-AF12-310B18F0DD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77026" y="3954988"/>
              <a:ext cx="914400" cy="914400"/>
            </a:xfrm>
            <a:prstGeom prst="rect">
              <a:avLst/>
            </a:prstGeom>
          </p:spPr>
        </p:pic>
        <p:grpSp>
          <p:nvGrpSpPr>
            <p:cNvPr id="50" name="Group 49">
              <a:extLst>
                <a:ext uri="{FF2B5EF4-FFF2-40B4-BE49-F238E27FC236}">
                  <a16:creationId xmlns:a16="http://schemas.microsoft.com/office/drawing/2014/main" id="{D9528F40-4F18-4B1A-868D-8DD22DEDCCC9}"/>
                </a:ext>
              </a:extLst>
            </p:cNvPr>
            <p:cNvGrpSpPr/>
            <p:nvPr/>
          </p:nvGrpSpPr>
          <p:grpSpPr>
            <a:xfrm>
              <a:off x="4499843" y="3947299"/>
              <a:ext cx="4051060" cy="929778"/>
              <a:chOff x="4499843" y="3947299"/>
              <a:chExt cx="4051060" cy="929778"/>
            </a:xfrm>
          </p:grpSpPr>
          <p:pic>
            <p:nvPicPr>
              <p:cNvPr id="25" name="Graphic 24" descr="Walk with solid fill">
                <a:extLst>
                  <a:ext uri="{FF2B5EF4-FFF2-40B4-BE49-F238E27FC236}">
                    <a16:creationId xmlns:a16="http://schemas.microsoft.com/office/drawing/2014/main" id="{20FEA22E-8A61-4842-AE00-6A95C62AEA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9843" y="3962677"/>
                <a:ext cx="914400" cy="914400"/>
              </a:xfrm>
              <a:prstGeom prst="rect">
                <a:avLst/>
              </a:prstGeom>
            </p:spPr>
          </p:pic>
          <p:pic>
            <p:nvPicPr>
              <p:cNvPr id="26" name="Graphic 25" descr="Walk with solid fill">
                <a:extLst>
                  <a:ext uri="{FF2B5EF4-FFF2-40B4-BE49-F238E27FC236}">
                    <a16:creationId xmlns:a16="http://schemas.microsoft.com/office/drawing/2014/main" id="{ACA38ADB-6B3E-4D49-8E48-853ADABD0D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6245" y="3962677"/>
                <a:ext cx="914400" cy="914400"/>
              </a:xfrm>
              <a:prstGeom prst="rect">
                <a:avLst/>
              </a:prstGeom>
            </p:spPr>
          </p:pic>
          <p:pic>
            <p:nvPicPr>
              <p:cNvPr id="27" name="Graphic 26" descr="Walk with solid fill">
                <a:extLst>
                  <a:ext uri="{FF2B5EF4-FFF2-40B4-BE49-F238E27FC236}">
                    <a16:creationId xmlns:a16="http://schemas.microsoft.com/office/drawing/2014/main" id="{EA6A5135-454A-45B7-B663-7DA9F41D68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9062" y="3962677"/>
                <a:ext cx="914400" cy="914400"/>
              </a:xfrm>
              <a:prstGeom prst="rect">
                <a:avLst/>
              </a:prstGeom>
            </p:spPr>
          </p:pic>
          <p:pic>
            <p:nvPicPr>
              <p:cNvPr id="28" name="Graphic 27" descr="Walk with solid fill">
                <a:extLst>
                  <a:ext uri="{FF2B5EF4-FFF2-40B4-BE49-F238E27FC236}">
                    <a16:creationId xmlns:a16="http://schemas.microsoft.com/office/drawing/2014/main" id="{795F97F3-8610-42FA-BEFF-9A39DF47EE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5464" y="3962677"/>
                <a:ext cx="914400" cy="914400"/>
              </a:xfrm>
              <a:prstGeom prst="rect">
                <a:avLst/>
              </a:prstGeom>
            </p:spPr>
          </p:pic>
          <p:pic>
            <p:nvPicPr>
              <p:cNvPr id="29" name="Graphic 28" descr="Walk with solid fill">
                <a:extLst>
                  <a:ext uri="{FF2B5EF4-FFF2-40B4-BE49-F238E27FC236}">
                    <a16:creationId xmlns:a16="http://schemas.microsoft.com/office/drawing/2014/main" id="{6809B3BB-486A-430E-941C-D5BD0932F3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6050" y="3954988"/>
                <a:ext cx="914400" cy="914400"/>
              </a:xfrm>
              <a:prstGeom prst="rect">
                <a:avLst/>
              </a:prstGeom>
            </p:spPr>
          </p:pic>
          <p:pic>
            <p:nvPicPr>
              <p:cNvPr id="30" name="Graphic 29" descr="Walk with solid fill">
                <a:extLst>
                  <a:ext uri="{FF2B5EF4-FFF2-40B4-BE49-F238E27FC236}">
                    <a16:creationId xmlns:a16="http://schemas.microsoft.com/office/drawing/2014/main" id="{CD6D47BA-F7B5-4D8D-88DD-733EF319A5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6503" y="3947299"/>
                <a:ext cx="914400" cy="914400"/>
              </a:xfrm>
              <a:prstGeom prst="rect">
                <a:avLst/>
              </a:prstGeom>
            </p:spPr>
          </p:pic>
        </p:grpSp>
      </p:grpSp>
      <p:pic>
        <p:nvPicPr>
          <p:cNvPr id="31" name="Content Placeholder 4" descr="Car with solid fill">
            <a:extLst>
              <a:ext uri="{FF2B5EF4-FFF2-40B4-BE49-F238E27FC236}">
                <a16:creationId xmlns:a16="http://schemas.microsoft.com/office/drawing/2014/main" id="{F2C0AF72-7CD5-4116-A28A-06C7C4D4F7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7844" y="4970589"/>
            <a:ext cx="1305839" cy="1305839"/>
          </a:xfrm>
          <a:prstGeom prst="rect">
            <a:avLst/>
          </a:prstGeom>
        </p:spPr>
      </p:pic>
      <p:grpSp>
        <p:nvGrpSpPr>
          <p:cNvPr id="52" name="Group 51">
            <a:extLst>
              <a:ext uri="{FF2B5EF4-FFF2-40B4-BE49-F238E27FC236}">
                <a16:creationId xmlns:a16="http://schemas.microsoft.com/office/drawing/2014/main" id="{63C039D6-B370-492A-8975-C8CC8617907D}"/>
              </a:ext>
            </a:extLst>
          </p:cNvPr>
          <p:cNvGrpSpPr/>
          <p:nvPr/>
        </p:nvGrpSpPr>
        <p:grpSpPr>
          <a:xfrm>
            <a:off x="3018059" y="5094423"/>
            <a:ext cx="6509640" cy="929778"/>
            <a:chOff x="1999926" y="5088628"/>
            <a:chExt cx="6509640" cy="929778"/>
          </a:xfrm>
        </p:grpSpPr>
        <p:pic>
          <p:nvPicPr>
            <p:cNvPr id="32" name="Graphic 31" descr="Walk with solid fill">
              <a:extLst>
                <a:ext uri="{FF2B5EF4-FFF2-40B4-BE49-F238E27FC236}">
                  <a16:creationId xmlns:a16="http://schemas.microsoft.com/office/drawing/2014/main" id="{D1ED3E39-91DA-4835-B13B-02DB78D469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9926" y="5096317"/>
              <a:ext cx="914400" cy="914400"/>
            </a:xfrm>
            <a:prstGeom prst="rect">
              <a:avLst/>
            </a:prstGeom>
          </p:spPr>
        </p:pic>
        <p:pic>
          <p:nvPicPr>
            <p:cNvPr id="33" name="Graphic 32" descr="Walk with solid fill">
              <a:extLst>
                <a:ext uri="{FF2B5EF4-FFF2-40B4-BE49-F238E27FC236}">
                  <a16:creationId xmlns:a16="http://schemas.microsoft.com/office/drawing/2014/main" id="{D652DC57-66F4-4E6C-9B50-C1B505DBB7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19168" y="5096317"/>
              <a:ext cx="914400" cy="914400"/>
            </a:xfrm>
            <a:prstGeom prst="rect">
              <a:avLst/>
            </a:prstGeom>
          </p:spPr>
        </p:pic>
        <p:pic>
          <p:nvPicPr>
            <p:cNvPr id="34" name="Graphic 33" descr="Walk with solid fill">
              <a:extLst>
                <a:ext uri="{FF2B5EF4-FFF2-40B4-BE49-F238E27FC236}">
                  <a16:creationId xmlns:a16="http://schemas.microsoft.com/office/drawing/2014/main" id="{23D74B9E-0556-4551-A1A6-5B8F67FF92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6447" y="5096317"/>
              <a:ext cx="914400" cy="914400"/>
            </a:xfrm>
            <a:prstGeom prst="rect">
              <a:avLst/>
            </a:prstGeom>
          </p:spPr>
        </p:pic>
        <p:pic>
          <p:nvPicPr>
            <p:cNvPr id="35" name="Graphic 34" descr="Walk with solid fill">
              <a:extLst>
                <a:ext uri="{FF2B5EF4-FFF2-40B4-BE49-F238E27FC236}">
                  <a16:creationId xmlns:a16="http://schemas.microsoft.com/office/drawing/2014/main" id="{F8FAD35B-068C-4782-9F8A-E3CBA1CB7E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35689" y="5096317"/>
              <a:ext cx="914400" cy="914400"/>
            </a:xfrm>
            <a:prstGeom prst="rect">
              <a:avLst/>
            </a:prstGeom>
          </p:spPr>
        </p:pic>
        <p:pic>
          <p:nvPicPr>
            <p:cNvPr id="36" name="Graphic 35" descr="Walk with solid fill">
              <a:extLst>
                <a:ext uri="{FF2B5EF4-FFF2-40B4-BE49-F238E27FC236}">
                  <a16:creationId xmlns:a16="http://schemas.microsoft.com/office/drawing/2014/main" id="{510C1639-D76B-4713-BD5E-5124F165FE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8506" y="5104006"/>
              <a:ext cx="914400" cy="914400"/>
            </a:xfrm>
            <a:prstGeom prst="rect">
              <a:avLst/>
            </a:prstGeom>
          </p:spPr>
        </p:pic>
        <p:pic>
          <p:nvPicPr>
            <p:cNvPr id="37" name="Graphic 36" descr="Walk with solid fill">
              <a:extLst>
                <a:ext uri="{FF2B5EF4-FFF2-40B4-BE49-F238E27FC236}">
                  <a16:creationId xmlns:a16="http://schemas.microsoft.com/office/drawing/2014/main" id="{2EF8AE42-19C6-48E0-A807-110BF15437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4908" y="5104006"/>
              <a:ext cx="914400" cy="914400"/>
            </a:xfrm>
            <a:prstGeom prst="rect">
              <a:avLst/>
            </a:prstGeom>
          </p:spPr>
        </p:pic>
        <p:pic>
          <p:nvPicPr>
            <p:cNvPr id="38" name="Graphic 37" descr="Walk with solid fill">
              <a:extLst>
                <a:ext uri="{FF2B5EF4-FFF2-40B4-BE49-F238E27FC236}">
                  <a16:creationId xmlns:a16="http://schemas.microsoft.com/office/drawing/2014/main" id="{9A3CD323-432D-472C-A461-4BAFA64B57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7725" y="5104006"/>
              <a:ext cx="914400" cy="914400"/>
            </a:xfrm>
            <a:prstGeom prst="rect">
              <a:avLst/>
            </a:prstGeom>
          </p:spPr>
        </p:pic>
        <p:pic>
          <p:nvPicPr>
            <p:cNvPr id="39" name="Graphic 38" descr="Walk with solid fill">
              <a:extLst>
                <a:ext uri="{FF2B5EF4-FFF2-40B4-BE49-F238E27FC236}">
                  <a16:creationId xmlns:a16="http://schemas.microsoft.com/office/drawing/2014/main" id="{B7CE13F9-246C-48D9-BD8F-61AEA72EED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4127" y="5104006"/>
              <a:ext cx="914400" cy="914400"/>
            </a:xfrm>
            <a:prstGeom prst="rect">
              <a:avLst/>
            </a:prstGeom>
          </p:spPr>
        </p:pic>
        <p:pic>
          <p:nvPicPr>
            <p:cNvPr id="40" name="Graphic 39" descr="Walk with solid fill">
              <a:extLst>
                <a:ext uri="{FF2B5EF4-FFF2-40B4-BE49-F238E27FC236}">
                  <a16:creationId xmlns:a16="http://schemas.microsoft.com/office/drawing/2014/main" id="{013BA5D2-0A82-40E6-B3C9-1583B8EBB1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4713" y="5096317"/>
              <a:ext cx="914400" cy="914400"/>
            </a:xfrm>
            <a:prstGeom prst="rect">
              <a:avLst/>
            </a:prstGeom>
          </p:spPr>
        </p:pic>
        <p:pic>
          <p:nvPicPr>
            <p:cNvPr id="41" name="Graphic 40" descr="Walk with solid fill">
              <a:extLst>
                <a:ext uri="{FF2B5EF4-FFF2-40B4-BE49-F238E27FC236}">
                  <a16:creationId xmlns:a16="http://schemas.microsoft.com/office/drawing/2014/main" id="{CBF32EAC-9B59-4410-8D50-C92EABF1D8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5166" y="5088628"/>
              <a:ext cx="914400" cy="914400"/>
            </a:xfrm>
            <a:prstGeom prst="rect">
              <a:avLst/>
            </a:prstGeom>
          </p:spPr>
        </p:pic>
      </p:grpSp>
      <p:sp>
        <p:nvSpPr>
          <p:cNvPr id="43" name="TextBox 42">
            <a:extLst>
              <a:ext uri="{FF2B5EF4-FFF2-40B4-BE49-F238E27FC236}">
                <a16:creationId xmlns:a16="http://schemas.microsoft.com/office/drawing/2014/main" id="{2FF782BD-F6DB-4B5E-9CDB-6E75DE30BA87}"/>
              </a:ext>
            </a:extLst>
          </p:cNvPr>
          <p:cNvSpPr txBox="1"/>
          <p:nvPr/>
        </p:nvSpPr>
        <p:spPr>
          <a:xfrm>
            <a:off x="475700" y="1786094"/>
            <a:ext cx="1896534" cy="64633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6879F"/>
                </a:solidFill>
                <a:effectLst/>
                <a:uLnTx/>
                <a:uFillTx/>
                <a:latin typeface="Segoe UI"/>
                <a:ea typeface="+mn-ea"/>
                <a:cs typeface="+mn-cs"/>
              </a:rPr>
              <a:t>If hit by a vehicle traveling at</a:t>
            </a:r>
          </a:p>
        </p:txBody>
      </p:sp>
      <p:sp>
        <p:nvSpPr>
          <p:cNvPr id="44" name="TextBox 43">
            <a:extLst>
              <a:ext uri="{FF2B5EF4-FFF2-40B4-BE49-F238E27FC236}">
                <a16:creationId xmlns:a16="http://schemas.microsoft.com/office/drawing/2014/main" id="{B1770CFA-39EE-4447-B5DE-4F1CB678955A}"/>
              </a:ext>
            </a:extLst>
          </p:cNvPr>
          <p:cNvSpPr txBox="1"/>
          <p:nvPr/>
        </p:nvSpPr>
        <p:spPr>
          <a:xfrm>
            <a:off x="352057" y="2823132"/>
            <a:ext cx="1395787"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6879F"/>
                </a:solidFill>
                <a:effectLst/>
                <a:uLnTx/>
                <a:uFillTx/>
                <a:latin typeface="Segoe UI"/>
                <a:ea typeface="+mn-ea"/>
                <a:cs typeface="+mn-cs"/>
              </a:rPr>
              <a:t>20 mph</a:t>
            </a:r>
          </a:p>
        </p:txBody>
      </p:sp>
      <p:sp>
        <p:nvSpPr>
          <p:cNvPr id="53" name="TextBox 52">
            <a:extLst>
              <a:ext uri="{FF2B5EF4-FFF2-40B4-BE49-F238E27FC236}">
                <a16:creationId xmlns:a16="http://schemas.microsoft.com/office/drawing/2014/main" id="{331E2262-7386-4B36-A74C-73C4A418B7F2}"/>
              </a:ext>
            </a:extLst>
          </p:cNvPr>
          <p:cNvSpPr txBox="1"/>
          <p:nvPr/>
        </p:nvSpPr>
        <p:spPr>
          <a:xfrm>
            <a:off x="392232" y="4145576"/>
            <a:ext cx="1395787"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6879F"/>
                </a:solidFill>
                <a:effectLst/>
                <a:uLnTx/>
                <a:uFillTx/>
                <a:latin typeface="Segoe UI"/>
                <a:ea typeface="+mn-ea"/>
                <a:cs typeface="+mn-cs"/>
              </a:rPr>
              <a:t>30 mph</a:t>
            </a:r>
          </a:p>
        </p:txBody>
      </p:sp>
      <p:sp>
        <p:nvSpPr>
          <p:cNvPr id="54" name="TextBox 53">
            <a:extLst>
              <a:ext uri="{FF2B5EF4-FFF2-40B4-BE49-F238E27FC236}">
                <a16:creationId xmlns:a16="http://schemas.microsoft.com/office/drawing/2014/main" id="{7DCBFEEF-889B-409D-944B-D7403C21A0DD}"/>
              </a:ext>
            </a:extLst>
          </p:cNvPr>
          <p:cNvSpPr txBox="1"/>
          <p:nvPr/>
        </p:nvSpPr>
        <p:spPr>
          <a:xfrm>
            <a:off x="393394" y="5392675"/>
            <a:ext cx="1395787"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6879F"/>
                </a:solidFill>
                <a:effectLst/>
                <a:uLnTx/>
                <a:uFillTx/>
                <a:latin typeface="Segoe UI"/>
                <a:ea typeface="+mn-ea"/>
                <a:cs typeface="+mn-cs"/>
              </a:rPr>
              <a:t>40 mph</a:t>
            </a:r>
          </a:p>
        </p:txBody>
      </p:sp>
      <p:sp>
        <p:nvSpPr>
          <p:cNvPr id="55" name="Oval 54">
            <a:extLst>
              <a:ext uri="{FF2B5EF4-FFF2-40B4-BE49-F238E27FC236}">
                <a16:creationId xmlns:a16="http://schemas.microsoft.com/office/drawing/2014/main" id="{14A28614-2656-490C-8DC9-63B3EA3B4A82}"/>
              </a:ext>
            </a:extLst>
          </p:cNvPr>
          <p:cNvSpPr/>
          <p:nvPr/>
        </p:nvSpPr>
        <p:spPr>
          <a:xfrm>
            <a:off x="3520539" y="1780457"/>
            <a:ext cx="274320" cy="274320"/>
          </a:xfrm>
          <a:prstGeom prst="ellipse">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6" name="TextBox 55">
            <a:extLst>
              <a:ext uri="{FF2B5EF4-FFF2-40B4-BE49-F238E27FC236}">
                <a16:creationId xmlns:a16="http://schemas.microsoft.com/office/drawing/2014/main" id="{8D99E018-7428-4F26-990C-866A879FFFB6}"/>
              </a:ext>
            </a:extLst>
          </p:cNvPr>
          <p:cNvSpPr txBox="1"/>
          <p:nvPr/>
        </p:nvSpPr>
        <p:spPr>
          <a:xfrm>
            <a:off x="3794859" y="1746397"/>
            <a:ext cx="2334300" cy="36933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55A5"/>
                </a:solidFill>
                <a:effectLst/>
                <a:uLnTx/>
                <a:uFillTx/>
                <a:latin typeface="Segoe UI"/>
                <a:ea typeface="+mn-ea"/>
                <a:cs typeface="+mn-cs"/>
              </a:rPr>
              <a:t>Pedestrian survives</a:t>
            </a:r>
          </a:p>
        </p:txBody>
      </p:sp>
      <p:sp>
        <p:nvSpPr>
          <p:cNvPr id="57" name="Oval 56">
            <a:extLst>
              <a:ext uri="{FF2B5EF4-FFF2-40B4-BE49-F238E27FC236}">
                <a16:creationId xmlns:a16="http://schemas.microsoft.com/office/drawing/2014/main" id="{F6BA8174-91F3-4A61-9282-4356F792E409}"/>
              </a:ext>
            </a:extLst>
          </p:cNvPr>
          <p:cNvSpPr/>
          <p:nvPr/>
        </p:nvSpPr>
        <p:spPr>
          <a:xfrm>
            <a:off x="6345255" y="1797675"/>
            <a:ext cx="274320" cy="274320"/>
          </a:xfrm>
          <a:prstGeom prst="ellipse">
            <a:avLst/>
          </a:prstGeom>
          <a:solidFill>
            <a:srgbClr val="F7931E"/>
          </a:solidFill>
          <a:ln>
            <a:solidFill>
              <a:srgbClr val="F79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9868A7B7-6702-4730-998D-CCBA2C3AB447}"/>
              </a:ext>
            </a:extLst>
          </p:cNvPr>
          <p:cNvSpPr txBox="1"/>
          <p:nvPr/>
        </p:nvSpPr>
        <p:spPr>
          <a:xfrm>
            <a:off x="6619575" y="1763615"/>
            <a:ext cx="2334300" cy="36933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31E"/>
                </a:solidFill>
                <a:effectLst/>
                <a:uLnTx/>
                <a:uFillTx/>
                <a:latin typeface="Segoe UI"/>
                <a:ea typeface="+mn-ea"/>
                <a:cs typeface="+mn-cs"/>
              </a:rPr>
              <a:t>Pedestrian fatality</a:t>
            </a:r>
          </a:p>
        </p:txBody>
      </p:sp>
      <p:sp>
        <p:nvSpPr>
          <p:cNvPr id="59" name="TextBox 58">
            <a:extLst>
              <a:ext uri="{FF2B5EF4-FFF2-40B4-BE49-F238E27FC236}">
                <a16:creationId xmlns:a16="http://schemas.microsoft.com/office/drawing/2014/main" id="{E2412625-2D83-4D1A-897B-854D330519F7}"/>
              </a:ext>
            </a:extLst>
          </p:cNvPr>
          <p:cNvSpPr txBox="1"/>
          <p:nvPr/>
        </p:nvSpPr>
        <p:spPr>
          <a:xfrm>
            <a:off x="9297068" y="2830507"/>
            <a:ext cx="2469067" cy="36933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31E"/>
                </a:solidFill>
                <a:effectLst/>
                <a:uLnTx/>
                <a:uFillTx/>
                <a:latin typeface="Segoe UI"/>
                <a:ea typeface="+mn-ea"/>
                <a:cs typeface="+mn-cs"/>
              </a:rPr>
              <a:t>10% chance of fatality</a:t>
            </a:r>
          </a:p>
        </p:txBody>
      </p:sp>
      <p:sp>
        <p:nvSpPr>
          <p:cNvPr id="60" name="TextBox 59">
            <a:extLst>
              <a:ext uri="{FF2B5EF4-FFF2-40B4-BE49-F238E27FC236}">
                <a16:creationId xmlns:a16="http://schemas.microsoft.com/office/drawing/2014/main" id="{33229828-3078-4FF7-868D-3C329AB6FE6D}"/>
              </a:ext>
            </a:extLst>
          </p:cNvPr>
          <p:cNvSpPr txBox="1"/>
          <p:nvPr/>
        </p:nvSpPr>
        <p:spPr>
          <a:xfrm>
            <a:off x="9321615" y="4170448"/>
            <a:ext cx="2469067" cy="36933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31E"/>
                </a:solidFill>
                <a:effectLst/>
                <a:uLnTx/>
                <a:uFillTx/>
                <a:latin typeface="Segoe UI"/>
                <a:ea typeface="+mn-ea"/>
                <a:cs typeface="+mn-cs"/>
              </a:rPr>
              <a:t>40% chance of fatality</a:t>
            </a:r>
          </a:p>
        </p:txBody>
      </p:sp>
      <p:sp>
        <p:nvSpPr>
          <p:cNvPr id="61" name="TextBox 60">
            <a:extLst>
              <a:ext uri="{FF2B5EF4-FFF2-40B4-BE49-F238E27FC236}">
                <a16:creationId xmlns:a16="http://schemas.microsoft.com/office/drawing/2014/main" id="{FF567E45-0AD1-4AD4-8501-4819F0FDB47A}"/>
              </a:ext>
            </a:extLst>
          </p:cNvPr>
          <p:cNvSpPr txBox="1"/>
          <p:nvPr/>
        </p:nvSpPr>
        <p:spPr>
          <a:xfrm>
            <a:off x="9335856" y="5411426"/>
            <a:ext cx="2469067" cy="36933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931E"/>
                </a:solidFill>
                <a:effectLst/>
                <a:uLnTx/>
                <a:uFillTx/>
                <a:latin typeface="Segoe UI"/>
                <a:ea typeface="+mn-ea"/>
                <a:cs typeface="+mn-cs"/>
              </a:rPr>
              <a:t>80% chance of fatality</a:t>
            </a:r>
          </a:p>
        </p:txBody>
      </p:sp>
      <p:sp>
        <p:nvSpPr>
          <p:cNvPr id="63" name="TextBox 62">
            <a:extLst>
              <a:ext uri="{FF2B5EF4-FFF2-40B4-BE49-F238E27FC236}">
                <a16:creationId xmlns:a16="http://schemas.microsoft.com/office/drawing/2014/main" id="{DD3189A6-BD16-424D-B4C1-4703E91FA70B}"/>
              </a:ext>
            </a:extLst>
          </p:cNvPr>
          <p:cNvSpPr txBox="1"/>
          <p:nvPr/>
        </p:nvSpPr>
        <p:spPr>
          <a:xfrm>
            <a:off x="4770078" y="6051075"/>
            <a:ext cx="6096000" cy="400110"/>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Vehicle Speed comparison to chance of Pedestrian Injury and Fatality, Data source: US Department of Transportation, Literature Reviewed on Vehicle Travel Speeds and Pedestrian Injuries. March 2000.</a:t>
            </a:r>
            <a:endParaRPr kumimoji="0" lang="en-US" sz="1000" b="0" i="0" u="none" strike="noStrike" kern="1200" cap="none" spc="0" normalizeH="0" baseline="0" noProof="0">
              <a:ln>
                <a:noFill/>
              </a:ln>
              <a:solidFill>
                <a:srgbClr val="25282A"/>
              </a:solidFill>
              <a:effectLst/>
              <a:uLnTx/>
              <a:uFillTx/>
              <a:latin typeface="Segoe UI"/>
              <a:ea typeface="+mn-ea"/>
              <a:cs typeface="+mn-cs"/>
            </a:endParaRPr>
          </a:p>
        </p:txBody>
      </p:sp>
      <p:sp>
        <p:nvSpPr>
          <p:cNvPr id="64" name="Title 1">
            <a:extLst>
              <a:ext uri="{FF2B5EF4-FFF2-40B4-BE49-F238E27FC236}">
                <a16:creationId xmlns:a16="http://schemas.microsoft.com/office/drawing/2014/main" id="{C4A01B17-75E7-49D0-9C29-C2537219031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srgbClr val="071F48"/>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2169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E21D8-B90B-40B9-9ADF-7A8BBA774B16}"/>
              </a:ext>
            </a:extLst>
          </p:cNvPr>
          <p:cNvSpPr>
            <a:spLocks noGrp="1"/>
          </p:cNvSpPr>
          <p:nvPr>
            <p:ph type="title"/>
          </p:nvPr>
        </p:nvSpPr>
        <p:spPr/>
        <p:txBody>
          <a:bodyPr/>
          <a:lstStyle/>
          <a:p>
            <a:r>
              <a:rPr lang="en-US"/>
              <a:t>Speeding-Related Crashes are More Severe on Lower Speed Roadways</a:t>
            </a:r>
          </a:p>
        </p:txBody>
      </p:sp>
      <p:sp>
        <p:nvSpPr>
          <p:cNvPr id="3" name="Text Placeholder 2">
            <a:extLst>
              <a:ext uri="{FF2B5EF4-FFF2-40B4-BE49-F238E27FC236}">
                <a16:creationId xmlns:a16="http://schemas.microsoft.com/office/drawing/2014/main" id="{AC42936A-3945-07F3-D38F-B3EA3D575194}"/>
              </a:ext>
            </a:extLst>
          </p:cNvPr>
          <p:cNvSpPr>
            <a:spLocks noGrp="1"/>
          </p:cNvSpPr>
          <p:nvPr>
            <p:ph type="body" sz="quarter" idx="10"/>
          </p:nvPr>
        </p:nvSpPr>
        <p:spPr/>
        <p:txBody>
          <a:bodyPr/>
          <a:lstStyle/>
          <a:p>
            <a:endParaRPr lang="en-US"/>
          </a:p>
        </p:txBody>
      </p:sp>
      <p:pic>
        <p:nvPicPr>
          <p:cNvPr id="4" name="Content Placeholder 3">
            <a:extLst>
              <a:ext uri="{FF2B5EF4-FFF2-40B4-BE49-F238E27FC236}">
                <a16:creationId xmlns:a16="http://schemas.microsoft.com/office/drawing/2014/main" id="{935F4BBE-D9B9-44B0-B180-40724C94E7FA}"/>
              </a:ext>
            </a:extLst>
          </p:cNvPr>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bwMode="auto">
          <a:xfrm>
            <a:off x="3932808" y="1713071"/>
            <a:ext cx="4521200" cy="4351338"/>
          </a:xfrm>
          <a:prstGeom prst="rect">
            <a:avLst/>
          </a:prstGeom>
          <a:noFill/>
          <a:ln>
            <a:noFill/>
          </a:ln>
        </p:spPr>
      </p:pic>
    </p:spTree>
    <p:extLst>
      <p:ext uri="{BB962C8B-B14F-4D97-AF65-F5344CB8AC3E}">
        <p14:creationId xmlns:p14="http://schemas.microsoft.com/office/powerpoint/2010/main" val="2580084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10D-4172-47B8-A6F1-2DB74D561F99}"/>
              </a:ext>
            </a:extLst>
          </p:cNvPr>
          <p:cNvSpPr>
            <a:spLocks noGrp="1"/>
          </p:cNvSpPr>
          <p:nvPr>
            <p:ph type="title"/>
          </p:nvPr>
        </p:nvSpPr>
        <p:spPr/>
        <p:txBody>
          <a:bodyPr>
            <a:normAutofit fontScale="90000"/>
          </a:bodyPr>
          <a:lstStyle/>
          <a:p>
            <a:r>
              <a:rPr lang="en-US"/>
              <a:t>Speeding-Related Crashes are More Severe on Functional Class 3 and 4 Roadways</a:t>
            </a:r>
          </a:p>
        </p:txBody>
      </p:sp>
      <p:sp>
        <p:nvSpPr>
          <p:cNvPr id="3" name="Text Placeholder 2">
            <a:extLst>
              <a:ext uri="{FF2B5EF4-FFF2-40B4-BE49-F238E27FC236}">
                <a16:creationId xmlns:a16="http://schemas.microsoft.com/office/drawing/2014/main" id="{FC4F97EC-5C0C-2304-7596-2E2598CF6D82}"/>
              </a:ext>
            </a:extLst>
          </p:cNvPr>
          <p:cNvSpPr>
            <a:spLocks noGrp="1"/>
          </p:cNvSpPr>
          <p:nvPr>
            <p:ph type="body" sz="quarter" idx="10"/>
          </p:nvPr>
        </p:nvSpPr>
        <p:spPr/>
        <p:txBody>
          <a:bodyPr/>
          <a:lstStyle/>
          <a:p>
            <a:endParaRPr lang="en-US"/>
          </a:p>
        </p:txBody>
      </p:sp>
      <p:pic>
        <p:nvPicPr>
          <p:cNvPr id="4" name="Content Placeholder 3">
            <a:extLst>
              <a:ext uri="{FF2B5EF4-FFF2-40B4-BE49-F238E27FC236}">
                <a16:creationId xmlns:a16="http://schemas.microsoft.com/office/drawing/2014/main" id="{A09B4110-91A8-43D0-959F-6FBC9FA917B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bwMode="auto">
          <a:xfrm>
            <a:off x="1686757" y="2286047"/>
            <a:ext cx="8137525" cy="3384550"/>
          </a:xfrm>
          <a:prstGeom prst="rect">
            <a:avLst/>
          </a:prstGeom>
          <a:noFill/>
          <a:ln>
            <a:noFill/>
          </a:ln>
        </p:spPr>
      </p:pic>
    </p:spTree>
    <p:extLst>
      <p:ext uri="{BB962C8B-B14F-4D97-AF65-F5344CB8AC3E}">
        <p14:creationId xmlns:p14="http://schemas.microsoft.com/office/powerpoint/2010/main" val="2296257474"/>
      </p:ext>
    </p:extLst>
  </p:cSld>
  <p:clrMapOvr>
    <a:masterClrMapping/>
  </p:clrMapOvr>
</p:sld>
</file>

<file path=ppt/theme/theme1.xml><?xml version="1.0" encoding="utf-8"?>
<a:theme xmlns:a="http://schemas.openxmlformats.org/drawingml/2006/main" name="NDOT_darkBlue">
  <a:themeElements>
    <a:clrScheme name="NDOT Color Palette">
      <a:dk1>
        <a:srgbClr val="25282A"/>
      </a:dk1>
      <a:lt1>
        <a:sysClr val="window" lastClr="FFFFFF"/>
      </a:lt1>
      <a:dk2>
        <a:srgbClr val="071F48"/>
      </a:dk2>
      <a:lt2>
        <a:srgbClr val="EBEBEB"/>
      </a:lt2>
      <a:accent1>
        <a:srgbClr val="010E78"/>
      </a:accent1>
      <a:accent2>
        <a:srgbClr val="009999"/>
      </a:accent2>
      <a:accent3>
        <a:srgbClr val="FF8C05"/>
      </a:accent3>
      <a:accent4>
        <a:srgbClr val="FF6036"/>
      </a:accent4>
      <a:accent5>
        <a:srgbClr val="0092D7"/>
      </a:accent5>
      <a:accent6>
        <a:srgbClr val="FFB90B"/>
      </a:accent6>
      <a:hlink>
        <a:srgbClr val="FF6036"/>
      </a:hlink>
      <a:folHlink>
        <a:srgbClr val="BFBFBF"/>
      </a:folHlink>
    </a:clrScheme>
    <a:fontScheme name="NDOT 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OT SWOT TO2_PPT_dkBlue_v3.potx" id="{9E28C3F9-069A-499B-85FA-EE599B306F32}" vid="{B20E5168-4C8F-4755-88B9-75415D64BC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3279</Words>
  <Application>Microsoft Office PowerPoint</Application>
  <PresentationFormat>Widescreen</PresentationFormat>
  <Paragraphs>232</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Narrow</vt:lpstr>
      <vt:lpstr>Calibri</vt:lpstr>
      <vt:lpstr>Cambria Math</vt:lpstr>
      <vt:lpstr>Segoe UI</vt:lpstr>
      <vt:lpstr>Wingdings</vt:lpstr>
      <vt:lpstr>NDOT_darkBlue</vt:lpstr>
      <vt:lpstr>Speed and Speed Management in Nevada</vt:lpstr>
      <vt:lpstr>What is a Speed Management Action Plan (SMAP)?</vt:lpstr>
      <vt:lpstr>“Speed is at the heart of a forgiving road transportation system. It transcends all aspects of safety: without speed there can be no movement, but with speed comes kinetic energy and with kinetic energy and human error come crashes, injuries, and even deaths.”  KE=1/2 mv^2  -Organization for Economic Co-operation and Development</vt:lpstr>
      <vt:lpstr>PowerPoint Presentation</vt:lpstr>
      <vt:lpstr>Speeding-Related Fatal Crashes</vt:lpstr>
      <vt:lpstr>Estimated Cost of Speeding-Related Crashes to Society</vt:lpstr>
      <vt:lpstr>Speed and Impact on Pedestrians</vt:lpstr>
      <vt:lpstr>Speeding-Related Crashes are More Severe on Lower Speed Roadways</vt:lpstr>
      <vt:lpstr>Speeding-Related Crashes are More Severe on Functional Class 3 and 4 Roadways</vt:lpstr>
      <vt:lpstr>Speeding-Related Crashes are Over-Represented in Rural Counties</vt:lpstr>
      <vt:lpstr>Speeding-Related Crashes are Intersection-Related</vt:lpstr>
      <vt:lpstr>Speed Impacts on Other Crash Types</vt:lpstr>
      <vt:lpstr>PowerPoint Presentation</vt:lpstr>
      <vt:lpstr>Communications and Education</vt:lpstr>
      <vt:lpstr>Setting Speed Limits</vt:lpstr>
      <vt:lpstr>Plan/Design for Speed Management</vt:lpstr>
      <vt:lpstr>Systemic Actions and Strategies in High Crash Corridors </vt:lpstr>
      <vt:lpstr>Enforcement and Publicity on High Crash Corridors </vt:lpstr>
      <vt:lpstr>Systemic Speed Review within the Highway Safety Improvement Program (HSIP) and Other Safety Programs </vt:lpstr>
      <vt:lpstr>Speed and Speeding-Related Data </vt:lpstr>
      <vt:lpstr>PowerPoint Presentation</vt:lpstr>
      <vt:lpstr>Speed Management Countermeasures Along Roadways</vt:lpstr>
      <vt:lpstr>Speed Feedback Signs</vt:lpstr>
      <vt:lpstr>Transverse Pavement Markings</vt:lpstr>
      <vt:lpstr>Speed Management Countermeasures At Intersections</vt:lpstr>
      <vt:lpstr>Roundabouts</vt:lpstr>
      <vt:lpstr>Roundabouts continued</vt:lpstr>
      <vt:lpstr>Bulb Outs/Neck Downs</vt:lpstr>
      <vt:lpstr>Selecting Countermeasures to Achieve Target Speed</vt:lpstr>
      <vt:lpstr>Determine Roadway Environment</vt:lpstr>
      <vt:lpstr>Countermeasures to Achieve Target Speed Along Roadways</vt:lpstr>
      <vt:lpstr>Countermeasures to Achieve Target Speed at Intersections</vt:lpstr>
      <vt:lpstr>PowerPoint Presentation</vt:lpstr>
      <vt:lpstr>PowerPoint Presentation</vt:lpstr>
    </vt:vector>
  </TitlesOfParts>
  <Company>Nevada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Nevada’s Speed Management Action Plan</dc:title>
  <dc:creator>Tisler, Lacey L.</dc:creator>
  <cp:lastModifiedBy>Tisler, Lacey L.</cp:lastModifiedBy>
  <cp:revision>110</cp:revision>
  <dcterms:created xsi:type="dcterms:W3CDTF">2023-09-25T14:05:22Z</dcterms:created>
  <dcterms:modified xsi:type="dcterms:W3CDTF">2024-05-07T21:38:52Z</dcterms:modified>
</cp:coreProperties>
</file>